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22"/>
  </p:notesMasterIdLst>
  <p:sldIdLst>
    <p:sldId id="256" r:id="rId2"/>
    <p:sldId id="272" r:id="rId3"/>
    <p:sldId id="271" r:id="rId4"/>
    <p:sldId id="285" r:id="rId5"/>
    <p:sldId id="286" r:id="rId6"/>
    <p:sldId id="273" r:id="rId7"/>
    <p:sldId id="287" r:id="rId8"/>
    <p:sldId id="274" r:id="rId9"/>
    <p:sldId id="276" r:id="rId10"/>
    <p:sldId id="275" r:id="rId11"/>
    <p:sldId id="282" r:id="rId12"/>
    <p:sldId id="281" r:id="rId13"/>
    <p:sldId id="283" r:id="rId14"/>
    <p:sldId id="284" r:id="rId15"/>
    <p:sldId id="289" r:id="rId16"/>
    <p:sldId id="290" r:id="rId17"/>
    <p:sldId id="291" r:id="rId18"/>
    <p:sldId id="292" r:id="rId19"/>
    <p:sldId id="269" r:id="rId20"/>
    <p:sldId id="270" r:id="rId21"/>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34D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04166C-048B-4585-9723-8FAB23DD458D}" v="79" dt="2021-06-18T18:34:54.459"/>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Estilo medio 1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92" autoAdjust="0"/>
    <p:restoredTop sz="78479" autoAdjust="0"/>
  </p:normalViewPr>
  <p:slideViewPr>
    <p:cSldViewPr snapToGrid="0">
      <p:cViewPr varScale="1">
        <p:scale>
          <a:sx n="56" d="100"/>
          <a:sy n="56" d="100"/>
        </p:scale>
        <p:origin x="1284"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529991211598" userId="7a933b167e82e549" providerId="LiveId" clId="{6D04166C-048B-4585-9723-8FAB23DD458D}"/>
    <pc:docChg chg="undo redo custSel addSld delSld modSld sldOrd">
      <pc:chgData name="529991211598" userId="7a933b167e82e549" providerId="LiveId" clId="{6D04166C-048B-4585-9723-8FAB23DD458D}" dt="2021-06-18T18:35:59.642" v="8076" actId="122"/>
      <pc:docMkLst>
        <pc:docMk/>
      </pc:docMkLst>
      <pc:sldChg chg="modSp mod">
        <pc:chgData name="529991211598" userId="7a933b167e82e549" providerId="LiveId" clId="{6D04166C-048B-4585-9723-8FAB23DD458D}" dt="2021-06-15T14:48:53.078" v="14" actId="20577"/>
        <pc:sldMkLst>
          <pc:docMk/>
          <pc:sldMk cId="521950652" sldId="256"/>
        </pc:sldMkLst>
        <pc:spChg chg="mod">
          <ac:chgData name="529991211598" userId="7a933b167e82e549" providerId="LiveId" clId="{6D04166C-048B-4585-9723-8FAB23DD458D}" dt="2021-06-15T14:48:53.078" v="14" actId="20577"/>
          <ac:spMkLst>
            <pc:docMk/>
            <pc:sldMk cId="521950652" sldId="256"/>
            <ac:spMk id="3" creationId="{9E84595C-6276-42FA-8A87-CB79340BF91D}"/>
          </ac:spMkLst>
        </pc:spChg>
      </pc:sldChg>
      <pc:sldChg chg="del">
        <pc:chgData name="529991211598" userId="7a933b167e82e549" providerId="LiveId" clId="{6D04166C-048B-4585-9723-8FAB23DD458D}" dt="2021-06-15T14:48:57.005" v="15" actId="47"/>
        <pc:sldMkLst>
          <pc:docMk/>
          <pc:sldMk cId="4198781583" sldId="257"/>
        </pc:sldMkLst>
      </pc:sldChg>
      <pc:sldChg chg="del">
        <pc:chgData name="529991211598" userId="7a933b167e82e549" providerId="LiveId" clId="{6D04166C-048B-4585-9723-8FAB23DD458D}" dt="2021-06-15T14:48:57.546" v="16" actId="47"/>
        <pc:sldMkLst>
          <pc:docMk/>
          <pc:sldMk cId="4188794335" sldId="258"/>
        </pc:sldMkLst>
      </pc:sldChg>
      <pc:sldChg chg="del">
        <pc:chgData name="529991211598" userId="7a933b167e82e549" providerId="LiveId" clId="{6D04166C-048B-4585-9723-8FAB23DD458D}" dt="2021-06-15T14:48:58.023" v="17" actId="47"/>
        <pc:sldMkLst>
          <pc:docMk/>
          <pc:sldMk cId="3464090884" sldId="259"/>
        </pc:sldMkLst>
      </pc:sldChg>
      <pc:sldChg chg="del">
        <pc:chgData name="529991211598" userId="7a933b167e82e549" providerId="LiveId" clId="{6D04166C-048B-4585-9723-8FAB23DD458D}" dt="2021-06-15T14:48:58.477" v="18" actId="47"/>
        <pc:sldMkLst>
          <pc:docMk/>
          <pc:sldMk cId="4204908954" sldId="260"/>
        </pc:sldMkLst>
      </pc:sldChg>
      <pc:sldChg chg="del">
        <pc:chgData name="529991211598" userId="7a933b167e82e549" providerId="LiveId" clId="{6D04166C-048B-4585-9723-8FAB23DD458D}" dt="2021-06-15T14:48:58.910" v="19" actId="47"/>
        <pc:sldMkLst>
          <pc:docMk/>
          <pc:sldMk cId="956309882" sldId="261"/>
        </pc:sldMkLst>
      </pc:sldChg>
      <pc:sldChg chg="del">
        <pc:chgData name="529991211598" userId="7a933b167e82e549" providerId="LiveId" clId="{6D04166C-048B-4585-9723-8FAB23DD458D}" dt="2021-06-15T14:49:00.815" v="22" actId="47"/>
        <pc:sldMkLst>
          <pc:docMk/>
          <pc:sldMk cId="488226289" sldId="262"/>
        </pc:sldMkLst>
      </pc:sldChg>
      <pc:sldChg chg="del">
        <pc:chgData name="529991211598" userId="7a933b167e82e549" providerId="LiveId" clId="{6D04166C-048B-4585-9723-8FAB23DD458D}" dt="2021-06-15T14:49:00.345" v="21" actId="47"/>
        <pc:sldMkLst>
          <pc:docMk/>
          <pc:sldMk cId="243975130" sldId="263"/>
        </pc:sldMkLst>
      </pc:sldChg>
      <pc:sldChg chg="del">
        <pc:chgData name="529991211598" userId="7a933b167e82e549" providerId="LiveId" clId="{6D04166C-048B-4585-9723-8FAB23DD458D}" dt="2021-06-15T14:48:59.843" v="20" actId="47"/>
        <pc:sldMkLst>
          <pc:docMk/>
          <pc:sldMk cId="269080370" sldId="264"/>
        </pc:sldMkLst>
      </pc:sldChg>
      <pc:sldChg chg="del">
        <pc:chgData name="529991211598" userId="7a933b167e82e549" providerId="LiveId" clId="{6D04166C-048B-4585-9723-8FAB23DD458D}" dt="2021-06-15T14:49:01.078" v="23" actId="47"/>
        <pc:sldMkLst>
          <pc:docMk/>
          <pc:sldMk cId="384297171" sldId="265"/>
        </pc:sldMkLst>
      </pc:sldChg>
      <pc:sldChg chg="del">
        <pc:chgData name="529991211598" userId="7a933b167e82e549" providerId="LiveId" clId="{6D04166C-048B-4585-9723-8FAB23DD458D}" dt="2021-06-15T14:49:01.285" v="24" actId="47"/>
        <pc:sldMkLst>
          <pc:docMk/>
          <pc:sldMk cId="2543792389" sldId="266"/>
        </pc:sldMkLst>
      </pc:sldChg>
      <pc:sldChg chg="del">
        <pc:chgData name="529991211598" userId="7a933b167e82e549" providerId="LiveId" clId="{6D04166C-048B-4585-9723-8FAB23DD458D}" dt="2021-06-15T14:49:01.479" v="25" actId="47"/>
        <pc:sldMkLst>
          <pc:docMk/>
          <pc:sldMk cId="1316110752" sldId="268"/>
        </pc:sldMkLst>
      </pc:sldChg>
      <pc:sldChg chg="modSp add del mod">
        <pc:chgData name="529991211598" userId="7a933b167e82e549" providerId="LiveId" clId="{6D04166C-048B-4585-9723-8FAB23DD458D}" dt="2021-06-18T18:04:07.189" v="7015" actId="20577"/>
        <pc:sldMkLst>
          <pc:docMk/>
          <pc:sldMk cId="3653324784" sldId="269"/>
        </pc:sldMkLst>
        <pc:graphicFrameChg chg="mod modGraphic">
          <ac:chgData name="529991211598" userId="7a933b167e82e549" providerId="LiveId" clId="{6D04166C-048B-4585-9723-8FAB23DD458D}" dt="2021-06-18T18:04:07.189" v="7015" actId="20577"/>
          <ac:graphicFrameMkLst>
            <pc:docMk/>
            <pc:sldMk cId="3653324784" sldId="269"/>
            <ac:graphicFrameMk id="12" creationId="{088CE2FE-DB1A-48EC-9D78-381CE5979B0E}"/>
          </ac:graphicFrameMkLst>
        </pc:graphicFrameChg>
        <pc:graphicFrameChg chg="modGraphic">
          <ac:chgData name="529991211598" userId="7a933b167e82e549" providerId="LiveId" clId="{6D04166C-048B-4585-9723-8FAB23DD458D}" dt="2021-06-18T18:02:54.375" v="7000" actId="14734"/>
          <ac:graphicFrameMkLst>
            <pc:docMk/>
            <pc:sldMk cId="3653324784" sldId="269"/>
            <ac:graphicFrameMk id="13" creationId="{5A6A146E-90D8-420B-86D1-475D4CCC04F7}"/>
          </ac:graphicFrameMkLst>
        </pc:graphicFrameChg>
      </pc:sldChg>
      <pc:sldChg chg="modSp mod">
        <pc:chgData name="529991211598" userId="7a933b167e82e549" providerId="LiveId" clId="{6D04166C-048B-4585-9723-8FAB23DD458D}" dt="2021-06-18T18:04:02.259" v="7014" actId="20577"/>
        <pc:sldMkLst>
          <pc:docMk/>
          <pc:sldMk cId="1626828318" sldId="270"/>
        </pc:sldMkLst>
        <pc:graphicFrameChg chg="modGraphic">
          <ac:chgData name="529991211598" userId="7a933b167e82e549" providerId="LiveId" clId="{6D04166C-048B-4585-9723-8FAB23DD458D}" dt="2021-06-18T18:04:02.259" v="7014" actId="20577"/>
          <ac:graphicFrameMkLst>
            <pc:docMk/>
            <pc:sldMk cId="1626828318" sldId="270"/>
            <ac:graphicFrameMk id="2" creationId="{8C69DA75-9C00-4278-8231-FD0F89FE2FB9}"/>
          </ac:graphicFrameMkLst>
        </pc:graphicFrameChg>
        <pc:graphicFrameChg chg="modGraphic">
          <ac:chgData name="529991211598" userId="7a933b167e82e549" providerId="LiveId" clId="{6D04166C-048B-4585-9723-8FAB23DD458D}" dt="2021-06-18T17:56:28.840" v="6608" actId="20577"/>
          <ac:graphicFrameMkLst>
            <pc:docMk/>
            <pc:sldMk cId="1626828318" sldId="270"/>
            <ac:graphicFrameMk id="3" creationId="{4CA2A8BB-3FE1-41FF-9228-84293090EF55}"/>
          </ac:graphicFrameMkLst>
        </pc:graphicFrameChg>
      </pc:sldChg>
      <pc:sldChg chg="addSp delSp modSp new mod setBg modClrScheme chgLayout modNotesTx">
        <pc:chgData name="529991211598" userId="7a933b167e82e549" providerId="LiveId" clId="{6D04166C-048B-4585-9723-8FAB23DD458D}" dt="2021-06-18T15:26:29.478" v="1794" actId="20577"/>
        <pc:sldMkLst>
          <pc:docMk/>
          <pc:sldMk cId="4285632294" sldId="271"/>
        </pc:sldMkLst>
        <pc:spChg chg="add del mod ord">
          <ac:chgData name="529991211598" userId="7a933b167e82e549" providerId="LiveId" clId="{6D04166C-048B-4585-9723-8FAB23DD458D}" dt="2021-06-18T14:53:43.557" v="1186" actId="1035"/>
          <ac:spMkLst>
            <pc:docMk/>
            <pc:sldMk cId="4285632294" sldId="271"/>
            <ac:spMk id="2" creationId="{B1E649BA-B5CC-4878-AC00-7D586487CE88}"/>
          </ac:spMkLst>
        </pc:spChg>
        <pc:spChg chg="add del">
          <ac:chgData name="529991211598" userId="7a933b167e82e549" providerId="LiveId" clId="{6D04166C-048B-4585-9723-8FAB23DD458D}" dt="2021-06-18T14:41:00.352" v="956" actId="22"/>
          <ac:spMkLst>
            <pc:docMk/>
            <pc:sldMk cId="4285632294" sldId="271"/>
            <ac:spMk id="3" creationId="{3CD84B1D-C923-4753-A178-29BCF31E04BE}"/>
          </ac:spMkLst>
        </pc:spChg>
        <pc:spChg chg="add mod">
          <ac:chgData name="529991211598" userId="7a933b167e82e549" providerId="LiveId" clId="{6D04166C-048B-4585-9723-8FAB23DD458D}" dt="2021-06-18T14:55:30.763" v="1254" actId="2085"/>
          <ac:spMkLst>
            <pc:docMk/>
            <pc:sldMk cId="4285632294" sldId="271"/>
            <ac:spMk id="10" creationId="{80E61133-56F5-4E53-A5A1-57F93B1F7CF8}"/>
          </ac:spMkLst>
        </pc:spChg>
        <pc:spChg chg="add del mod">
          <ac:chgData name="529991211598" userId="7a933b167e82e549" providerId="LiveId" clId="{6D04166C-048B-4585-9723-8FAB23DD458D}" dt="2021-06-18T14:52:50.056" v="1086" actId="478"/>
          <ac:spMkLst>
            <pc:docMk/>
            <pc:sldMk cId="4285632294" sldId="271"/>
            <ac:spMk id="13" creationId="{CFD7ADA2-25B3-4CB3-AA68-DF34CAC4F45C}"/>
          </ac:spMkLst>
        </pc:spChg>
        <pc:spChg chg="add">
          <ac:chgData name="529991211598" userId="7a933b167e82e549" providerId="LiveId" clId="{6D04166C-048B-4585-9723-8FAB23DD458D}" dt="2021-06-18T14:43:28.736" v="977" actId="26606"/>
          <ac:spMkLst>
            <pc:docMk/>
            <pc:sldMk cId="4285632294" sldId="271"/>
            <ac:spMk id="16" creationId="{D1A4588A-55D5-49B8-BE41-54ACDCFF2C17}"/>
          </ac:spMkLst>
        </pc:spChg>
        <pc:spChg chg="add">
          <ac:chgData name="529991211598" userId="7a933b167e82e549" providerId="LiveId" clId="{6D04166C-048B-4585-9723-8FAB23DD458D}" dt="2021-06-18T14:43:28.736" v="977" actId="26606"/>
          <ac:spMkLst>
            <pc:docMk/>
            <pc:sldMk cId="4285632294" sldId="271"/>
            <ac:spMk id="18" creationId="{F97E7EA2-EDCD-47E9-81BC-415C606D1B58}"/>
          </ac:spMkLst>
        </pc:spChg>
        <pc:picChg chg="add del mod ord">
          <ac:chgData name="529991211598" userId="7a933b167e82e549" providerId="LiveId" clId="{6D04166C-048B-4585-9723-8FAB23DD458D}" dt="2021-06-18T14:40:36.925" v="955" actId="22"/>
          <ac:picMkLst>
            <pc:docMk/>
            <pc:sldMk cId="4285632294" sldId="271"/>
            <ac:picMk id="5" creationId="{6258284F-FF8A-4661-8385-C71B6443960B}"/>
          </ac:picMkLst>
        </pc:picChg>
        <pc:picChg chg="add del mod">
          <ac:chgData name="529991211598" userId="7a933b167e82e549" providerId="LiveId" clId="{6D04166C-048B-4585-9723-8FAB23DD458D}" dt="2021-06-18T14:40:33.774" v="951" actId="22"/>
          <ac:picMkLst>
            <pc:docMk/>
            <pc:sldMk cId="4285632294" sldId="271"/>
            <ac:picMk id="7" creationId="{B7D23567-35CA-4263-AF25-E2BCDAA7E628}"/>
          </ac:picMkLst>
        </pc:picChg>
        <pc:picChg chg="add mod ord">
          <ac:chgData name="529991211598" userId="7a933b167e82e549" providerId="LiveId" clId="{6D04166C-048B-4585-9723-8FAB23DD458D}" dt="2021-06-18T14:53:51.622" v="1188" actId="171"/>
          <ac:picMkLst>
            <pc:docMk/>
            <pc:sldMk cId="4285632294" sldId="271"/>
            <ac:picMk id="9" creationId="{3908E78B-1CF9-42EA-BF8E-9AE7CC41B57D}"/>
          </ac:picMkLst>
        </pc:picChg>
      </pc:sldChg>
      <pc:sldChg chg="modSp new mod ord">
        <pc:chgData name="529991211598" userId="7a933b167e82e549" providerId="LiveId" clId="{6D04166C-048B-4585-9723-8FAB23DD458D}" dt="2021-06-18T13:34:06.928" v="937" actId="20577"/>
        <pc:sldMkLst>
          <pc:docMk/>
          <pc:sldMk cId="3861661096" sldId="272"/>
        </pc:sldMkLst>
        <pc:spChg chg="mod">
          <ac:chgData name="529991211598" userId="7a933b167e82e549" providerId="LiveId" clId="{6D04166C-048B-4585-9723-8FAB23DD458D}" dt="2021-06-18T13:34:06.928" v="937" actId="20577"/>
          <ac:spMkLst>
            <pc:docMk/>
            <pc:sldMk cId="3861661096" sldId="272"/>
            <ac:spMk id="2" creationId="{4F714064-F7B5-4D02-8875-4392475DDBB4}"/>
          </ac:spMkLst>
        </pc:spChg>
      </pc:sldChg>
      <pc:sldChg chg="modSp new mod ord">
        <pc:chgData name="529991211598" userId="7a933b167e82e549" providerId="LiveId" clId="{6D04166C-048B-4585-9723-8FAB23DD458D}" dt="2021-06-18T15:41:01.885" v="2797" actId="20578"/>
        <pc:sldMkLst>
          <pc:docMk/>
          <pc:sldMk cId="1853798725" sldId="273"/>
        </pc:sldMkLst>
        <pc:spChg chg="mod">
          <ac:chgData name="529991211598" userId="7a933b167e82e549" providerId="LiveId" clId="{6D04166C-048B-4585-9723-8FAB23DD458D}" dt="2021-06-15T14:50:56.100" v="59" actId="20577"/>
          <ac:spMkLst>
            <pc:docMk/>
            <pc:sldMk cId="1853798725" sldId="273"/>
            <ac:spMk id="2" creationId="{E52DAE0A-4FED-464F-8454-7DB91BC7CADB}"/>
          </ac:spMkLst>
        </pc:spChg>
      </pc:sldChg>
      <pc:sldChg chg="addSp delSp modSp new mod setBg modNotesTx">
        <pc:chgData name="529991211598" userId="7a933b167e82e549" providerId="LiveId" clId="{6D04166C-048B-4585-9723-8FAB23DD458D}" dt="2021-06-18T16:08:20.096" v="3668" actId="20577"/>
        <pc:sldMkLst>
          <pc:docMk/>
          <pc:sldMk cId="2636154028" sldId="274"/>
        </pc:sldMkLst>
        <pc:spChg chg="mod">
          <ac:chgData name="529991211598" userId="7a933b167e82e549" providerId="LiveId" clId="{6D04166C-048B-4585-9723-8FAB23DD458D}" dt="2021-06-15T15:31:33.721" v="215" actId="20577"/>
          <ac:spMkLst>
            <pc:docMk/>
            <pc:sldMk cId="2636154028" sldId="274"/>
            <ac:spMk id="2" creationId="{CF258D1C-28A0-49E5-8CEC-D590619DEB43}"/>
          </ac:spMkLst>
        </pc:spChg>
        <pc:spChg chg="add del">
          <ac:chgData name="529991211598" userId="7a933b167e82e549" providerId="LiveId" clId="{6D04166C-048B-4585-9723-8FAB23DD458D}" dt="2021-06-15T15:23:25.170" v="112" actId="22"/>
          <ac:spMkLst>
            <pc:docMk/>
            <pc:sldMk cId="2636154028" sldId="274"/>
            <ac:spMk id="3" creationId="{A44069F2-92AB-418A-AB52-DF075F78BF90}"/>
          </ac:spMkLst>
        </pc:spChg>
        <pc:spChg chg="add del mod">
          <ac:chgData name="529991211598" userId="7a933b167e82e549" providerId="LiveId" clId="{6D04166C-048B-4585-9723-8FAB23DD458D}" dt="2021-06-15T14:53:12.526" v="105" actId="478"/>
          <ac:spMkLst>
            <pc:docMk/>
            <pc:sldMk cId="2636154028" sldId="274"/>
            <ac:spMk id="7" creationId="{AA95DFA1-AB9A-48B3-994A-4CF5D7EDADCF}"/>
          </ac:spMkLst>
        </pc:spChg>
        <pc:spChg chg="add del">
          <ac:chgData name="529991211598" userId="7a933b167e82e549" providerId="LiveId" clId="{6D04166C-048B-4585-9723-8FAB23DD458D}" dt="2021-06-15T14:53:13.992" v="110" actId="26606"/>
          <ac:spMkLst>
            <pc:docMk/>
            <pc:sldMk cId="2636154028" sldId="274"/>
            <ac:spMk id="10" creationId="{8D06CE56-3881-4ADA-8CEF-D18B02C242A3}"/>
          </ac:spMkLst>
        </pc:spChg>
        <pc:spChg chg="add del">
          <ac:chgData name="529991211598" userId="7a933b167e82e549" providerId="LiveId" clId="{6D04166C-048B-4585-9723-8FAB23DD458D}" dt="2021-06-15T14:53:13.992" v="110" actId="26606"/>
          <ac:spMkLst>
            <pc:docMk/>
            <pc:sldMk cId="2636154028" sldId="274"/>
            <ac:spMk id="12" creationId="{79F3C543-62EC-4433-9C93-A2CD8764E9B4}"/>
          </ac:spMkLst>
        </pc:spChg>
        <pc:spChg chg="add del">
          <ac:chgData name="529991211598" userId="7a933b167e82e549" providerId="LiveId" clId="{6D04166C-048B-4585-9723-8FAB23DD458D}" dt="2021-06-15T14:53:13.992" v="110" actId="26606"/>
          <ac:spMkLst>
            <pc:docMk/>
            <pc:sldMk cId="2636154028" sldId="274"/>
            <ac:spMk id="14" creationId="{68AF5748-FED8-45BA-8631-26D1D10F3246}"/>
          </ac:spMkLst>
        </pc:spChg>
        <pc:spChg chg="add del">
          <ac:chgData name="529991211598" userId="7a933b167e82e549" providerId="LiveId" clId="{6D04166C-048B-4585-9723-8FAB23DD458D}" dt="2021-06-15T14:53:13.992" v="110" actId="26606"/>
          <ac:spMkLst>
            <pc:docMk/>
            <pc:sldMk cId="2636154028" sldId="274"/>
            <ac:spMk id="16" creationId="{AF2F604E-43BE-4DC3-B983-E071523364F8}"/>
          </ac:spMkLst>
        </pc:spChg>
        <pc:spChg chg="add del">
          <ac:chgData name="529991211598" userId="7a933b167e82e549" providerId="LiveId" clId="{6D04166C-048B-4585-9723-8FAB23DD458D}" dt="2021-06-15T14:53:13.992" v="110" actId="26606"/>
          <ac:spMkLst>
            <pc:docMk/>
            <pc:sldMk cId="2636154028" sldId="274"/>
            <ac:spMk id="18" creationId="{08C9B587-E65E-4B52-B37C-ABEBB6E87928}"/>
          </ac:spMkLst>
        </pc:spChg>
        <pc:spChg chg="add mod">
          <ac:chgData name="529991211598" userId="7a933b167e82e549" providerId="LiveId" clId="{6D04166C-048B-4585-9723-8FAB23DD458D}" dt="2021-06-15T15:51:35.265" v="427" actId="1076"/>
          <ac:spMkLst>
            <pc:docMk/>
            <pc:sldMk cId="2636154028" sldId="274"/>
            <ac:spMk id="19" creationId="{E18DD890-BB04-4FB8-B8BC-2FE593E93CC9}"/>
          </ac:spMkLst>
        </pc:spChg>
        <pc:spChg chg="add del mod">
          <ac:chgData name="529991211598" userId="7a933b167e82e549" providerId="LiveId" clId="{6D04166C-048B-4585-9723-8FAB23DD458D}" dt="2021-06-15T15:28:12.321" v="145" actId="478"/>
          <ac:spMkLst>
            <pc:docMk/>
            <pc:sldMk cId="2636154028" sldId="274"/>
            <ac:spMk id="25" creationId="{FB11E0B9-F48E-4FAA-99B4-7E5C7899B41F}"/>
          </ac:spMkLst>
        </pc:spChg>
        <pc:spChg chg="add mod">
          <ac:chgData name="529991211598" userId="7a933b167e82e549" providerId="LiveId" clId="{6D04166C-048B-4585-9723-8FAB23DD458D}" dt="2021-06-15T15:28:36.756" v="149" actId="1582"/>
          <ac:spMkLst>
            <pc:docMk/>
            <pc:sldMk cId="2636154028" sldId="274"/>
            <ac:spMk id="26" creationId="{2B270D80-17CB-4994-AB1B-64D24FFDDA05}"/>
          </ac:spMkLst>
        </pc:spChg>
        <pc:picChg chg="add mod modCrop">
          <ac:chgData name="529991211598" userId="7a933b167e82e549" providerId="LiveId" clId="{6D04166C-048B-4585-9723-8FAB23DD458D}" dt="2021-06-15T14:52:11.023" v="97"/>
          <ac:picMkLst>
            <pc:docMk/>
            <pc:sldMk cId="2636154028" sldId="274"/>
            <ac:picMk id="4" creationId="{A85AD89D-1559-4E75-B108-1740E8C0CFE5}"/>
          </ac:picMkLst>
        </pc:picChg>
        <pc:picChg chg="add del mod">
          <ac:chgData name="529991211598" userId="7a933b167e82e549" providerId="LiveId" clId="{6D04166C-048B-4585-9723-8FAB23DD458D}" dt="2021-06-15T14:53:14.271" v="111"/>
          <ac:picMkLst>
            <pc:docMk/>
            <pc:sldMk cId="2636154028" sldId="274"/>
            <ac:picMk id="5" creationId="{08D30638-6F0E-4726-A6AA-11F3A923AF9B}"/>
          </ac:picMkLst>
        </pc:picChg>
        <pc:picChg chg="add mod ord">
          <ac:chgData name="529991211598" userId="7a933b167e82e549" providerId="LiveId" clId="{6D04166C-048B-4585-9723-8FAB23DD458D}" dt="2021-06-15T15:23:29.342" v="114" actId="14100"/>
          <ac:picMkLst>
            <pc:docMk/>
            <pc:sldMk cId="2636154028" sldId="274"/>
            <ac:picMk id="9" creationId="{A4DDCE99-F1DC-4319-A9DF-6AEB9B0915E3}"/>
          </ac:picMkLst>
        </pc:picChg>
        <pc:picChg chg="add mod">
          <ac:chgData name="529991211598" userId="7a933b167e82e549" providerId="LiveId" clId="{6D04166C-048B-4585-9723-8FAB23DD458D}" dt="2021-06-15T15:24:51.416" v="123" actId="1076"/>
          <ac:picMkLst>
            <pc:docMk/>
            <pc:sldMk cId="2636154028" sldId="274"/>
            <ac:picMk id="13" creationId="{27D824F5-786E-40F2-B745-7708766100B2}"/>
          </ac:picMkLst>
        </pc:picChg>
        <pc:picChg chg="add mod">
          <ac:chgData name="529991211598" userId="7a933b167e82e549" providerId="LiveId" clId="{6D04166C-048B-4585-9723-8FAB23DD458D}" dt="2021-06-15T15:24:48.425" v="122" actId="1076"/>
          <ac:picMkLst>
            <pc:docMk/>
            <pc:sldMk cId="2636154028" sldId="274"/>
            <ac:picMk id="17" creationId="{D6A5B08B-F732-422A-9CA2-74FC7D1FF79C}"/>
          </ac:picMkLst>
        </pc:picChg>
        <pc:cxnChg chg="add mod">
          <ac:chgData name="529991211598" userId="7a933b167e82e549" providerId="LiveId" clId="{6D04166C-048B-4585-9723-8FAB23DD458D}" dt="2021-06-15T15:51:35.265" v="427" actId="1076"/>
          <ac:cxnSpMkLst>
            <pc:docMk/>
            <pc:sldMk cId="2636154028" sldId="274"/>
            <ac:cxnSpMk id="21" creationId="{853D5C9A-5541-4328-989F-41EB6FCB0719}"/>
          </ac:cxnSpMkLst>
        </pc:cxnChg>
        <pc:cxnChg chg="add del mod">
          <ac:chgData name="529991211598" userId="7a933b167e82e549" providerId="LiveId" clId="{6D04166C-048B-4585-9723-8FAB23DD458D}" dt="2021-06-15T15:29:12.303" v="151" actId="478"/>
          <ac:cxnSpMkLst>
            <pc:docMk/>
            <pc:sldMk cId="2636154028" sldId="274"/>
            <ac:cxnSpMk id="28" creationId="{4B881402-86EE-4718-912B-B79617A18A10}"/>
          </ac:cxnSpMkLst>
        </pc:cxnChg>
        <pc:cxnChg chg="add mod">
          <ac:chgData name="529991211598" userId="7a933b167e82e549" providerId="LiveId" clId="{6D04166C-048B-4585-9723-8FAB23DD458D}" dt="2021-06-15T15:29:33.329" v="153" actId="1582"/>
          <ac:cxnSpMkLst>
            <pc:docMk/>
            <pc:sldMk cId="2636154028" sldId="274"/>
            <ac:cxnSpMk id="30" creationId="{604C1C7A-609E-4DF5-9AC5-285479389A32}"/>
          </ac:cxnSpMkLst>
        </pc:cxnChg>
      </pc:sldChg>
      <pc:sldChg chg="addSp delSp modSp new mod ord">
        <pc:chgData name="529991211598" userId="7a933b167e82e549" providerId="LiveId" clId="{6D04166C-048B-4585-9723-8FAB23DD458D}" dt="2021-06-18T15:38:49.750" v="2728"/>
        <pc:sldMkLst>
          <pc:docMk/>
          <pc:sldMk cId="805593910" sldId="275"/>
        </pc:sldMkLst>
        <pc:spChg chg="mod">
          <ac:chgData name="529991211598" userId="7a933b167e82e549" providerId="LiveId" clId="{6D04166C-048B-4585-9723-8FAB23DD458D}" dt="2021-06-15T15:49:55.456" v="414" actId="20577"/>
          <ac:spMkLst>
            <pc:docMk/>
            <pc:sldMk cId="805593910" sldId="275"/>
            <ac:spMk id="2" creationId="{B346656D-1BAF-4347-B934-1216771EC085}"/>
          </ac:spMkLst>
        </pc:spChg>
        <pc:spChg chg="del">
          <ac:chgData name="529991211598" userId="7a933b167e82e549" providerId="LiveId" clId="{6D04166C-048B-4585-9723-8FAB23DD458D}" dt="2021-06-15T15:32:53.941" v="217" actId="22"/>
          <ac:spMkLst>
            <pc:docMk/>
            <pc:sldMk cId="805593910" sldId="275"/>
            <ac:spMk id="3" creationId="{2A621489-8270-4CFF-95AF-21929CA489B0}"/>
          </ac:spMkLst>
        </pc:spChg>
        <pc:spChg chg="add mod topLvl">
          <ac:chgData name="529991211598" userId="7a933b167e82e549" providerId="LiveId" clId="{6D04166C-048B-4585-9723-8FAB23DD458D}" dt="2021-06-15T15:46:14.911" v="358" actId="338"/>
          <ac:spMkLst>
            <pc:docMk/>
            <pc:sldMk cId="805593910" sldId="275"/>
            <ac:spMk id="6" creationId="{595B20AB-97F2-43BE-8AFD-48404B7DAF4B}"/>
          </ac:spMkLst>
        </pc:spChg>
        <pc:spChg chg="add mod topLvl">
          <ac:chgData name="529991211598" userId="7a933b167e82e549" providerId="LiveId" clId="{6D04166C-048B-4585-9723-8FAB23DD458D}" dt="2021-06-15T15:46:14.911" v="358" actId="338"/>
          <ac:spMkLst>
            <pc:docMk/>
            <pc:sldMk cId="805593910" sldId="275"/>
            <ac:spMk id="7" creationId="{AB062143-4295-4ADE-8C73-8BD19ACA0430}"/>
          </ac:spMkLst>
        </pc:spChg>
        <pc:spChg chg="add mod ord topLvl">
          <ac:chgData name="529991211598" userId="7a933b167e82e549" providerId="LiveId" clId="{6D04166C-048B-4585-9723-8FAB23DD458D}" dt="2021-06-15T15:46:14.911" v="358" actId="338"/>
          <ac:spMkLst>
            <pc:docMk/>
            <pc:sldMk cId="805593910" sldId="275"/>
            <ac:spMk id="9" creationId="{DB0CC4DD-6D3C-4064-8899-1EC8B17BD781}"/>
          </ac:spMkLst>
        </pc:spChg>
        <pc:spChg chg="add mod">
          <ac:chgData name="529991211598" userId="7a933b167e82e549" providerId="LiveId" clId="{6D04166C-048B-4585-9723-8FAB23DD458D}" dt="2021-06-15T15:45:14.065" v="351" actId="164"/>
          <ac:spMkLst>
            <pc:docMk/>
            <pc:sldMk cId="805593910" sldId="275"/>
            <ac:spMk id="12" creationId="{34D1018A-17E9-456F-AE5B-543A9319B4D1}"/>
          </ac:spMkLst>
        </pc:spChg>
        <pc:spChg chg="add mod">
          <ac:chgData name="529991211598" userId="7a933b167e82e549" providerId="LiveId" clId="{6D04166C-048B-4585-9723-8FAB23DD458D}" dt="2021-06-15T15:45:14.065" v="351" actId="164"/>
          <ac:spMkLst>
            <pc:docMk/>
            <pc:sldMk cId="805593910" sldId="275"/>
            <ac:spMk id="13" creationId="{A7398ED1-8DAB-4CF7-BD93-D4C1EE5D18B5}"/>
          </ac:spMkLst>
        </pc:spChg>
        <pc:spChg chg="add mod">
          <ac:chgData name="529991211598" userId="7a933b167e82e549" providerId="LiveId" clId="{6D04166C-048B-4585-9723-8FAB23DD458D}" dt="2021-06-15T15:45:14.065" v="351" actId="164"/>
          <ac:spMkLst>
            <pc:docMk/>
            <pc:sldMk cId="805593910" sldId="275"/>
            <ac:spMk id="14" creationId="{757A2A87-FFC5-4E00-8C6F-C483438F4F1A}"/>
          </ac:spMkLst>
        </pc:spChg>
        <pc:spChg chg="add mod">
          <ac:chgData name="529991211598" userId="7a933b167e82e549" providerId="LiveId" clId="{6D04166C-048B-4585-9723-8FAB23DD458D}" dt="2021-06-15T15:45:35.721" v="355" actId="164"/>
          <ac:spMkLst>
            <pc:docMk/>
            <pc:sldMk cId="805593910" sldId="275"/>
            <ac:spMk id="20" creationId="{97422602-9661-4E97-8B01-7A060B3D55E6}"/>
          </ac:spMkLst>
        </pc:spChg>
        <pc:spChg chg="add mod">
          <ac:chgData name="529991211598" userId="7a933b167e82e549" providerId="LiveId" clId="{6D04166C-048B-4585-9723-8FAB23DD458D}" dt="2021-06-15T15:45:35.721" v="355" actId="164"/>
          <ac:spMkLst>
            <pc:docMk/>
            <pc:sldMk cId="805593910" sldId="275"/>
            <ac:spMk id="21" creationId="{A7B42B4B-45FC-4A10-9054-55A18D3E173A}"/>
          </ac:spMkLst>
        </pc:spChg>
        <pc:spChg chg="add mod">
          <ac:chgData name="529991211598" userId="7a933b167e82e549" providerId="LiveId" clId="{6D04166C-048B-4585-9723-8FAB23DD458D}" dt="2021-06-15T15:45:35.721" v="355" actId="164"/>
          <ac:spMkLst>
            <pc:docMk/>
            <pc:sldMk cId="805593910" sldId="275"/>
            <ac:spMk id="22" creationId="{D5FF83CC-7FF5-4089-8299-04085E156F9F}"/>
          </ac:spMkLst>
        </pc:spChg>
        <pc:grpChg chg="add del mod">
          <ac:chgData name="529991211598" userId="7a933b167e82e549" providerId="LiveId" clId="{6D04166C-048B-4585-9723-8FAB23DD458D}" dt="2021-06-15T15:46:02.209" v="357" actId="165"/>
          <ac:grpSpMkLst>
            <pc:docMk/>
            <pc:sldMk cId="805593910" sldId="275"/>
            <ac:grpSpMk id="27" creationId="{52EA54BE-C38D-4ED2-965F-10D70C0F9A76}"/>
          </ac:grpSpMkLst>
        </pc:grpChg>
        <pc:grpChg chg="add mod">
          <ac:chgData name="529991211598" userId="7a933b167e82e549" providerId="LiveId" clId="{6D04166C-048B-4585-9723-8FAB23DD458D}" dt="2021-06-15T15:45:47.569" v="356" actId="164"/>
          <ac:grpSpMkLst>
            <pc:docMk/>
            <pc:sldMk cId="805593910" sldId="275"/>
            <ac:grpSpMk id="28" creationId="{8F25CF92-7560-48F2-9938-64CF6AAF2457}"/>
          </ac:grpSpMkLst>
        </pc:grpChg>
        <pc:grpChg chg="add mod">
          <ac:chgData name="529991211598" userId="7a933b167e82e549" providerId="LiveId" clId="{6D04166C-048B-4585-9723-8FAB23DD458D}" dt="2021-06-15T15:46:22.425" v="360" actId="1076"/>
          <ac:grpSpMkLst>
            <pc:docMk/>
            <pc:sldMk cId="805593910" sldId="275"/>
            <ac:grpSpMk id="29" creationId="{A3CA09BE-5573-4272-9CF7-C0362F14E104}"/>
          </ac:grpSpMkLst>
        </pc:grpChg>
        <pc:grpChg chg="add mod">
          <ac:chgData name="529991211598" userId="7a933b167e82e549" providerId="LiveId" clId="{6D04166C-048B-4585-9723-8FAB23DD458D}" dt="2021-06-15T15:48:06.653" v="373" actId="1076"/>
          <ac:grpSpMkLst>
            <pc:docMk/>
            <pc:sldMk cId="805593910" sldId="275"/>
            <ac:grpSpMk id="30" creationId="{AC38649B-4A8C-4BC4-9D48-CBD7F2A031AA}"/>
          </ac:grpSpMkLst>
        </pc:grpChg>
        <pc:grpChg chg="add mod">
          <ac:chgData name="529991211598" userId="7a933b167e82e549" providerId="LiveId" clId="{6D04166C-048B-4585-9723-8FAB23DD458D}" dt="2021-06-15T15:46:56.690" v="367" actId="14100"/>
          <ac:grpSpMkLst>
            <pc:docMk/>
            <pc:sldMk cId="805593910" sldId="275"/>
            <ac:grpSpMk id="31" creationId="{23672C3F-3ED8-45D5-862F-D7E2F27F318B}"/>
          </ac:grpSpMkLst>
        </pc:grpChg>
        <pc:picChg chg="add mod ord">
          <ac:chgData name="529991211598" userId="7a933b167e82e549" providerId="LiveId" clId="{6D04166C-048B-4585-9723-8FAB23DD458D}" dt="2021-06-15T15:46:56.690" v="367" actId="14100"/>
          <ac:picMkLst>
            <pc:docMk/>
            <pc:sldMk cId="805593910" sldId="275"/>
            <ac:picMk id="5" creationId="{7F9110B7-2C01-410A-9055-8B71F86E9411}"/>
          </ac:picMkLst>
        </pc:picChg>
        <pc:picChg chg="add mod topLvl modCrop">
          <ac:chgData name="529991211598" userId="7a933b167e82e549" providerId="LiveId" clId="{6D04166C-048B-4585-9723-8FAB23DD458D}" dt="2021-06-15T15:46:14.911" v="358" actId="338"/>
          <ac:picMkLst>
            <pc:docMk/>
            <pc:sldMk cId="805593910" sldId="275"/>
            <ac:picMk id="8" creationId="{332F543F-2036-41D3-8D59-50619FC98F6D}"/>
          </ac:picMkLst>
        </pc:picChg>
        <pc:picChg chg="add mod">
          <ac:chgData name="529991211598" userId="7a933b167e82e549" providerId="LiveId" clId="{6D04166C-048B-4585-9723-8FAB23DD458D}" dt="2021-06-15T15:45:47.569" v="356" actId="164"/>
          <ac:picMkLst>
            <pc:docMk/>
            <pc:sldMk cId="805593910" sldId="275"/>
            <ac:picMk id="11" creationId="{EE1AA712-1D87-4AB3-B79C-77A20AF4972C}"/>
          </ac:picMkLst>
        </pc:picChg>
        <pc:picChg chg="add mod">
          <ac:chgData name="529991211598" userId="7a933b167e82e549" providerId="LiveId" clId="{6D04166C-048B-4585-9723-8FAB23DD458D}" dt="2021-06-15T15:45:35.721" v="355" actId="164"/>
          <ac:picMkLst>
            <pc:docMk/>
            <pc:sldMk cId="805593910" sldId="275"/>
            <ac:picMk id="16" creationId="{5D0480B4-1109-4CBD-B29E-5530DE61938D}"/>
          </ac:picMkLst>
        </pc:picChg>
        <pc:picChg chg="add del mod">
          <ac:chgData name="529991211598" userId="7a933b167e82e549" providerId="LiveId" clId="{6D04166C-048B-4585-9723-8FAB23DD458D}" dt="2021-06-15T15:40:02.453" v="306" actId="22"/>
          <ac:picMkLst>
            <pc:docMk/>
            <pc:sldMk cId="805593910" sldId="275"/>
            <ac:picMk id="18" creationId="{BE0532DB-3D26-4BEF-A7AA-E6505ED6AB55}"/>
          </ac:picMkLst>
        </pc:picChg>
        <pc:picChg chg="add mod ord modCrop">
          <ac:chgData name="529991211598" userId="7a933b167e82e549" providerId="LiveId" clId="{6D04166C-048B-4585-9723-8FAB23DD458D}" dt="2021-06-15T15:45:35.721" v="355" actId="164"/>
          <ac:picMkLst>
            <pc:docMk/>
            <pc:sldMk cId="805593910" sldId="275"/>
            <ac:picMk id="19" creationId="{D554579F-3F81-4E2B-8918-F3DA1A8DB3BE}"/>
          </ac:picMkLst>
        </pc:picChg>
        <pc:picChg chg="add mod">
          <ac:chgData name="529991211598" userId="7a933b167e82e549" providerId="LiveId" clId="{6D04166C-048B-4585-9723-8FAB23DD458D}" dt="2021-06-15T15:45:35.721" v="355" actId="164"/>
          <ac:picMkLst>
            <pc:docMk/>
            <pc:sldMk cId="805593910" sldId="275"/>
            <ac:picMk id="24" creationId="{2E1A1D1A-6831-4F7E-8131-EB07DA48F436}"/>
          </ac:picMkLst>
        </pc:picChg>
        <pc:picChg chg="add mod">
          <ac:chgData name="529991211598" userId="7a933b167e82e549" providerId="LiveId" clId="{6D04166C-048B-4585-9723-8FAB23DD458D}" dt="2021-06-15T15:43:58.031" v="349" actId="14100"/>
          <ac:picMkLst>
            <pc:docMk/>
            <pc:sldMk cId="805593910" sldId="275"/>
            <ac:picMk id="26" creationId="{6928643E-37CF-4ED6-A458-FD12407B8770}"/>
          </ac:picMkLst>
        </pc:picChg>
      </pc:sldChg>
      <pc:sldChg chg="addSp delSp modSp new mod ord">
        <pc:chgData name="529991211598" userId="7a933b167e82e549" providerId="LiveId" clId="{6D04166C-048B-4585-9723-8FAB23DD458D}" dt="2021-06-18T16:08:48.325" v="3670"/>
        <pc:sldMkLst>
          <pc:docMk/>
          <pc:sldMk cId="127020951" sldId="276"/>
        </pc:sldMkLst>
        <pc:spChg chg="mod">
          <ac:chgData name="529991211598" userId="7a933b167e82e549" providerId="LiveId" clId="{6D04166C-048B-4585-9723-8FAB23DD458D}" dt="2021-06-15T15:52:54.243" v="450" actId="20577"/>
          <ac:spMkLst>
            <pc:docMk/>
            <pc:sldMk cId="127020951" sldId="276"/>
            <ac:spMk id="2" creationId="{4B026495-7F02-4CD3-9B2D-9EE28C0BDE66}"/>
          </ac:spMkLst>
        </pc:spChg>
        <pc:spChg chg="del">
          <ac:chgData name="529991211598" userId="7a933b167e82e549" providerId="LiveId" clId="{6D04166C-048B-4585-9723-8FAB23DD458D}" dt="2021-06-15T15:51:06.388" v="422" actId="22"/>
          <ac:spMkLst>
            <pc:docMk/>
            <pc:sldMk cId="127020951" sldId="276"/>
            <ac:spMk id="3" creationId="{891D51BB-34CC-4582-B8EB-F5966705105D}"/>
          </ac:spMkLst>
        </pc:spChg>
        <pc:spChg chg="mod">
          <ac:chgData name="529991211598" userId="7a933b167e82e549" providerId="LiveId" clId="{6D04166C-048B-4585-9723-8FAB23DD458D}" dt="2021-06-15T15:50:22.679" v="416"/>
          <ac:spMkLst>
            <pc:docMk/>
            <pc:sldMk cId="127020951" sldId="276"/>
            <ac:spMk id="7" creationId="{A84BD0E1-5685-4E1D-B6B0-3F59A1DC1A01}"/>
          </ac:spMkLst>
        </pc:spChg>
        <pc:spChg chg="mod">
          <ac:chgData name="529991211598" userId="7a933b167e82e549" providerId="LiveId" clId="{6D04166C-048B-4585-9723-8FAB23DD458D}" dt="2021-06-15T15:50:22.679" v="416"/>
          <ac:spMkLst>
            <pc:docMk/>
            <pc:sldMk cId="127020951" sldId="276"/>
            <ac:spMk id="8" creationId="{776EC99B-23FA-47CE-8027-CE0A86E27344}"/>
          </ac:spMkLst>
        </pc:spChg>
        <pc:spChg chg="mod">
          <ac:chgData name="529991211598" userId="7a933b167e82e549" providerId="LiveId" clId="{6D04166C-048B-4585-9723-8FAB23DD458D}" dt="2021-06-15T15:50:22.679" v="416"/>
          <ac:spMkLst>
            <pc:docMk/>
            <pc:sldMk cId="127020951" sldId="276"/>
            <ac:spMk id="9" creationId="{2E059BC5-D19D-4C01-A27A-BB27A484CB62}"/>
          </ac:spMkLst>
        </pc:spChg>
        <pc:spChg chg="add mod">
          <ac:chgData name="529991211598" userId="7a933b167e82e549" providerId="LiveId" clId="{6D04166C-048B-4585-9723-8FAB23DD458D}" dt="2021-06-15T15:54:16.167" v="461" actId="1076"/>
          <ac:spMkLst>
            <pc:docMk/>
            <pc:sldMk cId="127020951" sldId="276"/>
            <ac:spMk id="12" creationId="{E6C64345-EEE8-4832-B430-1C262DEAD998}"/>
          </ac:spMkLst>
        </pc:spChg>
        <pc:spChg chg="add mod">
          <ac:chgData name="529991211598" userId="7a933b167e82e549" providerId="LiveId" clId="{6D04166C-048B-4585-9723-8FAB23DD458D}" dt="2021-06-15T15:52:24.727" v="437" actId="14100"/>
          <ac:spMkLst>
            <pc:docMk/>
            <pc:sldMk cId="127020951" sldId="276"/>
            <ac:spMk id="15" creationId="{5F01C1BE-2481-4E15-A8F0-B0ACF2E69704}"/>
          </ac:spMkLst>
        </pc:spChg>
        <pc:grpChg chg="add mod">
          <ac:chgData name="529991211598" userId="7a933b167e82e549" providerId="LiveId" clId="{6D04166C-048B-4585-9723-8FAB23DD458D}" dt="2021-06-15T15:51:16.382" v="425" actId="1076"/>
          <ac:grpSpMkLst>
            <pc:docMk/>
            <pc:sldMk cId="127020951" sldId="276"/>
            <ac:grpSpMk id="4" creationId="{6AA51987-49CA-42E1-8FEF-5FF251FB3A15}"/>
          </ac:grpSpMkLst>
        </pc:grpChg>
        <pc:grpChg chg="mod">
          <ac:chgData name="529991211598" userId="7a933b167e82e549" providerId="LiveId" clId="{6D04166C-048B-4585-9723-8FAB23DD458D}" dt="2021-06-15T15:50:22.679" v="416"/>
          <ac:grpSpMkLst>
            <pc:docMk/>
            <pc:sldMk cId="127020951" sldId="276"/>
            <ac:grpSpMk id="6" creationId="{C9E79BDF-FA6C-4358-8262-CDCA8F6B8638}"/>
          </ac:grpSpMkLst>
        </pc:grpChg>
        <pc:picChg chg="mod">
          <ac:chgData name="529991211598" userId="7a933b167e82e549" providerId="LiveId" clId="{6D04166C-048B-4585-9723-8FAB23DD458D}" dt="2021-06-15T15:50:31.256" v="420" actId="1076"/>
          <ac:picMkLst>
            <pc:docMk/>
            <pc:sldMk cId="127020951" sldId="276"/>
            <ac:picMk id="5" creationId="{624DA827-2A7A-4A17-90C4-3060CF865465}"/>
          </ac:picMkLst>
        </pc:picChg>
        <pc:picChg chg="add mod ord">
          <ac:chgData name="529991211598" userId="7a933b167e82e549" providerId="LiveId" clId="{6D04166C-048B-4585-9723-8FAB23DD458D}" dt="2021-06-15T15:51:16.382" v="425" actId="1076"/>
          <ac:picMkLst>
            <pc:docMk/>
            <pc:sldMk cId="127020951" sldId="276"/>
            <ac:picMk id="11" creationId="{BEE4CAB7-848E-44E3-A608-80D8A718DFF3}"/>
          </ac:picMkLst>
        </pc:picChg>
        <pc:cxnChg chg="add mod">
          <ac:chgData name="529991211598" userId="7a933b167e82e549" providerId="LiveId" clId="{6D04166C-048B-4585-9723-8FAB23DD458D}" dt="2021-06-15T15:54:16.167" v="461" actId="1076"/>
          <ac:cxnSpMkLst>
            <pc:docMk/>
            <pc:sldMk cId="127020951" sldId="276"/>
            <ac:cxnSpMk id="13" creationId="{0A58FE30-6B31-49C8-BB50-7F961E0D2567}"/>
          </ac:cxnSpMkLst>
        </pc:cxnChg>
        <pc:cxnChg chg="add mod">
          <ac:chgData name="529991211598" userId="7a933b167e82e549" providerId="LiveId" clId="{6D04166C-048B-4585-9723-8FAB23DD458D}" dt="2021-06-15T15:52:24.727" v="437" actId="14100"/>
          <ac:cxnSpMkLst>
            <pc:docMk/>
            <pc:sldMk cId="127020951" sldId="276"/>
            <ac:cxnSpMk id="16" creationId="{AAE81CB1-6D16-4E7E-A7F9-D03C8BCABE24}"/>
          </ac:cxnSpMkLst>
        </pc:cxnChg>
      </pc:sldChg>
      <pc:sldChg chg="addSp modSp new del mod">
        <pc:chgData name="529991211598" userId="7a933b167e82e549" providerId="LiveId" clId="{6D04166C-048B-4585-9723-8FAB23DD458D}" dt="2021-06-15T15:49:34.752" v="386" actId="47"/>
        <pc:sldMkLst>
          <pc:docMk/>
          <pc:sldMk cId="2905071573" sldId="276"/>
        </pc:sldMkLst>
        <pc:spChg chg="mod">
          <ac:chgData name="529991211598" userId="7a933b167e82e549" providerId="LiveId" clId="{6D04166C-048B-4585-9723-8FAB23DD458D}" dt="2021-06-15T15:47:23.249" v="370"/>
          <ac:spMkLst>
            <pc:docMk/>
            <pc:sldMk cId="2905071573" sldId="276"/>
            <ac:spMk id="4" creationId="{793F324A-BB56-4F76-AD81-1E8B5B45C722}"/>
          </ac:spMkLst>
        </pc:spChg>
        <pc:spChg chg="mod">
          <ac:chgData name="529991211598" userId="7a933b167e82e549" providerId="LiveId" clId="{6D04166C-048B-4585-9723-8FAB23DD458D}" dt="2021-06-15T15:47:23.249" v="370"/>
          <ac:spMkLst>
            <pc:docMk/>
            <pc:sldMk cId="2905071573" sldId="276"/>
            <ac:spMk id="5" creationId="{F4939D7B-9CC6-4E86-B38E-26DF00395723}"/>
          </ac:spMkLst>
        </pc:spChg>
        <pc:spChg chg="mod">
          <ac:chgData name="529991211598" userId="7a933b167e82e549" providerId="LiveId" clId="{6D04166C-048B-4585-9723-8FAB23DD458D}" dt="2021-06-15T15:47:23.249" v="370"/>
          <ac:spMkLst>
            <pc:docMk/>
            <pc:sldMk cId="2905071573" sldId="276"/>
            <ac:spMk id="6" creationId="{743FE91F-746D-4751-87EE-9C6AFD69AC23}"/>
          </ac:spMkLst>
        </pc:spChg>
        <pc:spChg chg="mod">
          <ac:chgData name="529991211598" userId="7a933b167e82e549" providerId="LiveId" clId="{6D04166C-048B-4585-9723-8FAB23DD458D}" dt="2021-06-15T15:48:09.643" v="374"/>
          <ac:spMkLst>
            <pc:docMk/>
            <pc:sldMk cId="2905071573" sldId="276"/>
            <ac:spMk id="11" creationId="{775DC5FD-07B8-4FBB-A345-750523A52C65}"/>
          </ac:spMkLst>
        </pc:spChg>
        <pc:spChg chg="mod">
          <ac:chgData name="529991211598" userId="7a933b167e82e549" providerId="LiveId" clId="{6D04166C-048B-4585-9723-8FAB23DD458D}" dt="2021-06-15T15:48:09.643" v="374"/>
          <ac:spMkLst>
            <pc:docMk/>
            <pc:sldMk cId="2905071573" sldId="276"/>
            <ac:spMk id="12" creationId="{8BCB0B7E-B78F-451B-AD15-18A6A0CC7688}"/>
          </ac:spMkLst>
        </pc:spChg>
        <pc:spChg chg="mod">
          <ac:chgData name="529991211598" userId="7a933b167e82e549" providerId="LiveId" clId="{6D04166C-048B-4585-9723-8FAB23DD458D}" dt="2021-06-15T15:48:09.643" v="374"/>
          <ac:spMkLst>
            <pc:docMk/>
            <pc:sldMk cId="2905071573" sldId="276"/>
            <ac:spMk id="13" creationId="{7DDFA26E-3810-4597-ACE5-DCD19FEA7DCC}"/>
          </ac:spMkLst>
        </pc:spChg>
        <pc:spChg chg="mod">
          <ac:chgData name="529991211598" userId="7a933b167e82e549" providerId="LiveId" clId="{6D04166C-048B-4585-9723-8FAB23DD458D}" dt="2021-06-15T15:48:28.115" v="378"/>
          <ac:spMkLst>
            <pc:docMk/>
            <pc:sldMk cId="2905071573" sldId="276"/>
            <ac:spMk id="16" creationId="{F1E88744-4C5B-4ED5-88BF-2A98924C9055}"/>
          </ac:spMkLst>
        </pc:spChg>
        <pc:spChg chg="mod">
          <ac:chgData name="529991211598" userId="7a933b167e82e549" providerId="LiveId" clId="{6D04166C-048B-4585-9723-8FAB23DD458D}" dt="2021-06-15T15:48:28.115" v="378"/>
          <ac:spMkLst>
            <pc:docMk/>
            <pc:sldMk cId="2905071573" sldId="276"/>
            <ac:spMk id="18" creationId="{ECAB76AE-1871-4F70-8E99-295A160B8BBB}"/>
          </ac:spMkLst>
        </pc:spChg>
        <pc:spChg chg="mod">
          <ac:chgData name="529991211598" userId="7a933b167e82e549" providerId="LiveId" clId="{6D04166C-048B-4585-9723-8FAB23DD458D}" dt="2021-06-15T15:48:28.115" v="378"/>
          <ac:spMkLst>
            <pc:docMk/>
            <pc:sldMk cId="2905071573" sldId="276"/>
            <ac:spMk id="19" creationId="{26A33ACC-7295-4547-B371-E35F5F56CCC8}"/>
          </ac:spMkLst>
        </pc:spChg>
        <pc:grpChg chg="add mod">
          <ac:chgData name="529991211598" userId="7a933b167e82e549" providerId="LiveId" clId="{6D04166C-048B-4585-9723-8FAB23DD458D}" dt="2021-06-15T15:47:31.692" v="372" actId="1076"/>
          <ac:grpSpMkLst>
            <pc:docMk/>
            <pc:sldMk cId="2905071573" sldId="276"/>
            <ac:grpSpMk id="3" creationId="{E4AFAED9-F66C-40C7-A844-06789ED5BD68}"/>
          </ac:grpSpMkLst>
        </pc:grpChg>
        <pc:grpChg chg="add mod">
          <ac:chgData name="529991211598" userId="7a933b167e82e549" providerId="LiveId" clId="{6D04166C-048B-4585-9723-8FAB23DD458D}" dt="2021-06-15T15:48:48.594" v="384" actId="1076"/>
          <ac:grpSpMkLst>
            <pc:docMk/>
            <pc:sldMk cId="2905071573" sldId="276"/>
            <ac:grpSpMk id="8" creationId="{50FAD84F-AD78-44F8-BB70-DB7484D602A5}"/>
          </ac:grpSpMkLst>
        </pc:grpChg>
        <pc:grpChg chg="mod">
          <ac:chgData name="529991211598" userId="7a933b167e82e549" providerId="LiveId" clId="{6D04166C-048B-4585-9723-8FAB23DD458D}" dt="2021-06-15T15:48:09.643" v="374"/>
          <ac:grpSpMkLst>
            <pc:docMk/>
            <pc:sldMk cId="2905071573" sldId="276"/>
            <ac:grpSpMk id="10" creationId="{330593D1-C9F9-403E-93A2-8EEE8A6D2E80}"/>
          </ac:grpSpMkLst>
        </pc:grpChg>
        <pc:grpChg chg="add mod">
          <ac:chgData name="529991211598" userId="7a933b167e82e549" providerId="LiveId" clId="{6D04166C-048B-4585-9723-8FAB23DD458D}" dt="2021-06-15T15:48:52.155" v="385" actId="1076"/>
          <ac:grpSpMkLst>
            <pc:docMk/>
            <pc:sldMk cId="2905071573" sldId="276"/>
            <ac:grpSpMk id="14" creationId="{190AB541-A856-4A36-897B-AF3121591CEE}"/>
          </ac:grpSpMkLst>
        </pc:grpChg>
        <pc:picChg chg="add mod">
          <ac:chgData name="529991211598" userId="7a933b167e82e549" providerId="LiveId" clId="{6D04166C-048B-4585-9723-8FAB23DD458D}" dt="2021-06-15T15:47:31.692" v="372" actId="1076"/>
          <ac:picMkLst>
            <pc:docMk/>
            <pc:sldMk cId="2905071573" sldId="276"/>
            <ac:picMk id="2" creationId="{3A0D40D0-5C8C-4917-BF76-97C77EF020E0}"/>
          </ac:picMkLst>
        </pc:picChg>
        <pc:picChg chg="mod">
          <ac:chgData name="529991211598" userId="7a933b167e82e549" providerId="LiveId" clId="{6D04166C-048B-4585-9723-8FAB23DD458D}" dt="2021-06-15T15:47:23.249" v="370"/>
          <ac:picMkLst>
            <pc:docMk/>
            <pc:sldMk cId="2905071573" sldId="276"/>
            <ac:picMk id="7" creationId="{79D70E5E-B0A5-4773-9399-B99E1155D6D0}"/>
          </ac:picMkLst>
        </pc:picChg>
        <pc:picChg chg="mod">
          <ac:chgData name="529991211598" userId="7a933b167e82e549" providerId="LiveId" clId="{6D04166C-048B-4585-9723-8FAB23DD458D}" dt="2021-06-15T15:48:40.643" v="382" actId="1076"/>
          <ac:picMkLst>
            <pc:docMk/>
            <pc:sldMk cId="2905071573" sldId="276"/>
            <ac:picMk id="9" creationId="{238929EF-AF4F-4397-86FF-D4D921968131}"/>
          </ac:picMkLst>
        </pc:picChg>
        <pc:picChg chg="mod">
          <ac:chgData name="529991211598" userId="7a933b167e82e549" providerId="LiveId" clId="{6D04166C-048B-4585-9723-8FAB23DD458D}" dt="2021-06-15T15:48:28.115" v="378"/>
          <ac:picMkLst>
            <pc:docMk/>
            <pc:sldMk cId="2905071573" sldId="276"/>
            <ac:picMk id="15" creationId="{B97DA13E-129F-44FC-9AD4-D82C8C8A2AD9}"/>
          </ac:picMkLst>
        </pc:picChg>
        <pc:picChg chg="mod">
          <ac:chgData name="529991211598" userId="7a933b167e82e549" providerId="LiveId" clId="{6D04166C-048B-4585-9723-8FAB23DD458D}" dt="2021-06-15T15:48:28.115" v="378"/>
          <ac:picMkLst>
            <pc:docMk/>
            <pc:sldMk cId="2905071573" sldId="276"/>
            <ac:picMk id="17" creationId="{ACAB2E05-2CE8-4135-8846-E3344EE938D4}"/>
          </ac:picMkLst>
        </pc:picChg>
        <pc:picChg chg="mod">
          <ac:chgData name="529991211598" userId="7a933b167e82e549" providerId="LiveId" clId="{6D04166C-048B-4585-9723-8FAB23DD458D}" dt="2021-06-15T15:48:28.115" v="378"/>
          <ac:picMkLst>
            <pc:docMk/>
            <pc:sldMk cId="2905071573" sldId="276"/>
            <ac:picMk id="20" creationId="{CFC3A5B4-D909-4F47-B031-A3B48271E3CC}"/>
          </ac:picMkLst>
        </pc:picChg>
      </pc:sldChg>
      <pc:sldChg chg="addSp delSp modSp new del mod">
        <pc:chgData name="529991211598" userId="7a933b167e82e549" providerId="LiveId" clId="{6D04166C-048B-4585-9723-8FAB23DD458D}" dt="2021-06-18T15:39:26.708" v="2733" actId="47"/>
        <pc:sldMkLst>
          <pc:docMk/>
          <pc:sldMk cId="4111382223" sldId="277"/>
        </pc:sldMkLst>
        <pc:spChg chg="mod">
          <ac:chgData name="529991211598" userId="7a933b167e82e549" providerId="LiveId" clId="{6D04166C-048B-4585-9723-8FAB23DD458D}" dt="2021-06-15T15:58:14.620" v="602" actId="403"/>
          <ac:spMkLst>
            <pc:docMk/>
            <pc:sldMk cId="4111382223" sldId="277"/>
            <ac:spMk id="2" creationId="{D1E9E7DA-DA42-406D-A576-EE76E51A6AF4}"/>
          </ac:spMkLst>
        </pc:spChg>
        <pc:spChg chg="del">
          <ac:chgData name="529991211598" userId="7a933b167e82e549" providerId="LiveId" clId="{6D04166C-048B-4585-9723-8FAB23DD458D}" dt="2021-06-15T15:53:25.806" v="452" actId="22"/>
          <ac:spMkLst>
            <pc:docMk/>
            <pc:sldMk cId="4111382223" sldId="277"/>
            <ac:spMk id="3" creationId="{9CB5B24B-E125-4B60-A6E5-EA4259A4E192}"/>
          </ac:spMkLst>
        </pc:spChg>
        <pc:spChg chg="add mod">
          <ac:chgData name="529991211598" userId="7a933b167e82e549" providerId="LiveId" clId="{6D04166C-048B-4585-9723-8FAB23DD458D}" dt="2021-06-15T15:54:50.549" v="485" actId="1036"/>
          <ac:spMkLst>
            <pc:docMk/>
            <pc:sldMk cId="4111382223" sldId="277"/>
            <ac:spMk id="8" creationId="{B6EE1666-13C7-40DA-975E-995C95BE0AC6}"/>
          </ac:spMkLst>
        </pc:spChg>
        <pc:picChg chg="add mod ord">
          <ac:chgData name="529991211598" userId="7a933b167e82e549" providerId="LiveId" clId="{6D04166C-048B-4585-9723-8FAB23DD458D}" dt="2021-06-15T15:53:54.833" v="460" actId="1076"/>
          <ac:picMkLst>
            <pc:docMk/>
            <pc:sldMk cId="4111382223" sldId="277"/>
            <ac:picMk id="5" creationId="{15922256-7F95-4044-968C-D04745C25AC5}"/>
          </ac:picMkLst>
        </pc:picChg>
        <pc:picChg chg="add mod">
          <ac:chgData name="529991211598" userId="7a933b167e82e549" providerId="LiveId" clId="{6D04166C-048B-4585-9723-8FAB23DD458D}" dt="2021-06-15T15:53:48.689" v="458" actId="1076"/>
          <ac:picMkLst>
            <pc:docMk/>
            <pc:sldMk cId="4111382223" sldId="277"/>
            <ac:picMk id="7" creationId="{7AB85408-C037-4F45-AF74-539EB0B9CC17}"/>
          </ac:picMkLst>
        </pc:picChg>
        <pc:cxnChg chg="add mod">
          <ac:chgData name="529991211598" userId="7a933b167e82e549" providerId="LiveId" clId="{6D04166C-048B-4585-9723-8FAB23DD458D}" dt="2021-06-15T15:55:11.119" v="487" actId="14100"/>
          <ac:cxnSpMkLst>
            <pc:docMk/>
            <pc:sldMk cId="4111382223" sldId="277"/>
            <ac:cxnSpMk id="9" creationId="{FA931265-9BC3-4FAF-A454-168CA085A3FC}"/>
          </ac:cxnSpMkLst>
        </pc:cxnChg>
      </pc:sldChg>
      <pc:sldChg chg="modSp new del mod">
        <pc:chgData name="529991211598" userId="7a933b167e82e549" providerId="LiveId" clId="{6D04166C-048B-4585-9723-8FAB23DD458D}" dt="2021-06-18T11:59:38.162" v="696" actId="47"/>
        <pc:sldMkLst>
          <pc:docMk/>
          <pc:sldMk cId="763582509" sldId="278"/>
        </pc:sldMkLst>
        <pc:spChg chg="mod">
          <ac:chgData name="529991211598" userId="7a933b167e82e549" providerId="LiveId" clId="{6D04166C-048B-4585-9723-8FAB23DD458D}" dt="2021-06-15T15:57:11.538" v="569" actId="20577"/>
          <ac:spMkLst>
            <pc:docMk/>
            <pc:sldMk cId="763582509" sldId="278"/>
            <ac:spMk id="2" creationId="{2FAB3DC2-37D1-4BF5-BA6E-16243B243C4E}"/>
          </ac:spMkLst>
        </pc:spChg>
      </pc:sldChg>
      <pc:sldChg chg="addSp delSp modSp new del mod">
        <pc:chgData name="529991211598" userId="7a933b167e82e549" providerId="LiveId" clId="{6D04166C-048B-4585-9723-8FAB23DD458D}" dt="2021-06-18T15:39:29.270" v="2734" actId="47"/>
        <pc:sldMkLst>
          <pc:docMk/>
          <pc:sldMk cId="2220856028" sldId="279"/>
        </pc:sldMkLst>
        <pc:spChg chg="mod">
          <ac:chgData name="529991211598" userId="7a933b167e82e549" providerId="LiveId" clId="{6D04166C-048B-4585-9723-8FAB23DD458D}" dt="2021-06-15T15:58:45.688" v="622" actId="20577"/>
          <ac:spMkLst>
            <pc:docMk/>
            <pc:sldMk cId="2220856028" sldId="279"/>
            <ac:spMk id="2" creationId="{9CFC39BF-4475-4E75-88A2-159401C67A0A}"/>
          </ac:spMkLst>
        </pc:spChg>
        <pc:spChg chg="del">
          <ac:chgData name="529991211598" userId="7a933b167e82e549" providerId="LiveId" clId="{6D04166C-048B-4585-9723-8FAB23DD458D}" dt="2021-06-15T15:59:00.559" v="623" actId="22"/>
          <ac:spMkLst>
            <pc:docMk/>
            <pc:sldMk cId="2220856028" sldId="279"/>
            <ac:spMk id="3" creationId="{1EE2ADF0-9DA9-41C2-9A97-542E2CDF47E8}"/>
          </ac:spMkLst>
        </pc:spChg>
        <pc:spChg chg="add mod">
          <ac:chgData name="529991211598" userId="7a933b167e82e549" providerId="LiveId" clId="{6D04166C-048B-4585-9723-8FAB23DD458D}" dt="2021-06-15T16:03:14.929" v="690" actId="1076"/>
          <ac:spMkLst>
            <pc:docMk/>
            <pc:sldMk cId="2220856028" sldId="279"/>
            <ac:spMk id="8" creationId="{37D381A3-F363-4968-A24A-C8A7B3714ED0}"/>
          </ac:spMkLst>
        </pc:spChg>
        <pc:spChg chg="add mod">
          <ac:chgData name="529991211598" userId="7a933b167e82e549" providerId="LiveId" clId="{6D04166C-048B-4585-9723-8FAB23DD458D}" dt="2021-06-15T16:03:17.055" v="691" actId="571"/>
          <ac:spMkLst>
            <pc:docMk/>
            <pc:sldMk cId="2220856028" sldId="279"/>
            <ac:spMk id="12" creationId="{B36780E9-033C-4B60-8BD6-6B679F5D73B6}"/>
          </ac:spMkLst>
        </pc:spChg>
        <pc:picChg chg="add mod ord">
          <ac:chgData name="529991211598" userId="7a933b167e82e549" providerId="LiveId" clId="{6D04166C-048B-4585-9723-8FAB23DD458D}" dt="2021-06-15T16:03:09.692" v="688" actId="1076"/>
          <ac:picMkLst>
            <pc:docMk/>
            <pc:sldMk cId="2220856028" sldId="279"/>
            <ac:picMk id="5" creationId="{DB3135B9-0EEC-49F1-A93C-D472AF16BDA9}"/>
          </ac:picMkLst>
        </pc:picChg>
        <pc:picChg chg="add mod">
          <ac:chgData name="529991211598" userId="7a933b167e82e549" providerId="LiveId" clId="{6D04166C-048B-4585-9723-8FAB23DD458D}" dt="2021-06-15T16:00:36.431" v="632" actId="1076"/>
          <ac:picMkLst>
            <pc:docMk/>
            <pc:sldMk cId="2220856028" sldId="279"/>
            <ac:picMk id="7" creationId="{EEBEEFD4-3BD0-457D-886D-FC080E14978D}"/>
          </ac:picMkLst>
        </pc:picChg>
        <pc:cxnChg chg="add mod">
          <ac:chgData name="529991211598" userId="7a933b167e82e549" providerId="LiveId" clId="{6D04166C-048B-4585-9723-8FAB23DD458D}" dt="2021-06-15T16:03:14.929" v="690" actId="1076"/>
          <ac:cxnSpMkLst>
            <pc:docMk/>
            <pc:sldMk cId="2220856028" sldId="279"/>
            <ac:cxnSpMk id="9" creationId="{08A5B96C-F769-48D8-8A62-DA908CEAFA02}"/>
          </ac:cxnSpMkLst>
        </pc:cxnChg>
        <pc:cxnChg chg="add mod">
          <ac:chgData name="529991211598" userId="7a933b167e82e549" providerId="LiveId" clId="{6D04166C-048B-4585-9723-8FAB23DD458D}" dt="2021-06-15T16:03:17.055" v="691" actId="571"/>
          <ac:cxnSpMkLst>
            <pc:docMk/>
            <pc:sldMk cId="2220856028" sldId="279"/>
            <ac:cxnSpMk id="13" creationId="{9D045B47-51A8-4905-A52F-DD17E49EDC26}"/>
          </ac:cxnSpMkLst>
        </pc:cxnChg>
      </pc:sldChg>
      <pc:sldChg chg="addSp delSp modSp new del mod">
        <pc:chgData name="529991211598" userId="7a933b167e82e549" providerId="LiveId" clId="{6D04166C-048B-4585-9723-8FAB23DD458D}" dt="2021-06-18T15:39:32.805" v="2735" actId="47"/>
        <pc:sldMkLst>
          <pc:docMk/>
          <pc:sldMk cId="2751873091" sldId="280"/>
        </pc:sldMkLst>
        <pc:spChg chg="mod">
          <ac:chgData name="529991211598" userId="7a933b167e82e549" providerId="LiveId" clId="{6D04166C-048B-4585-9723-8FAB23DD458D}" dt="2021-06-15T16:01:55.742" v="677" actId="20577"/>
          <ac:spMkLst>
            <pc:docMk/>
            <pc:sldMk cId="2751873091" sldId="280"/>
            <ac:spMk id="2" creationId="{D4F7C85E-80D1-45B1-B371-98A52A798525}"/>
          </ac:spMkLst>
        </pc:spChg>
        <pc:spChg chg="del">
          <ac:chgData name="529991211598" userId="7a933b167e82e549" providerId="LiveId" clId="{6D04166C-048B-4585-9723-8FAB23DD458D}" dt="2021-06-15T16:02:34.192" v="678" actId="22"/>
          <ac:spMkLst>
            <pc:docMk/>
            <pc:sldMk cId="2751873091" sldId="280"/>
            <ac:spMk id="3" creationId="{A369E07B-C9DC-4EEF-A31F-E694260AEA99}"/>
          </ac:spMkLst>
        </pc:spChg>
        <pc:spChg chg="add mod">
          <ac:chgData name="529991211598" userId="7a933b167e82e549" providerId="LiveId" clId="{6D04166C-048B-4585-9723-8FAB23DD458D}" dt="2021-06-15T16:03:31.055" v="695" actId="14100"/>
          <ac:spMkLst>
            <pc:docMk/>
            <pc:sldMk cId="2751873091" sldId="280"/>
            <ac:spMk id="8" creationId="{876D1067-C1B8-438B-8AD4-44FB25B9B8D8}"/>
          </ac:spMkLst>
        </pc:spChg>
        <pc:picChg chg="add mod ord">
          <ac:chgData name="529991211598" userId="7a933b167e82e549" providerId="LiveId" clId="{6D04166C-048B-4585-9723-8FAB23DD458D}" dt="2021-06-15T16:03:02.973" v="686" actId="1076"/>
          <ac:picMkLst>
            <pc:docMk/>
            <pc:sldMk cId="2751873091" sldId="280"/>
            <ac:picMk id="5" creationId="{507FC574-319B-4FF4-8F02-0A0120D8A6A4}"/>
          </ac:picMkLst>
        </pc:picChg>
        <pc:picChg chg="add mod">
          <ac:chgData name="529991211598" userId="7a933b167e82e549" providerId="LiveId" clId="{6D04166C-048B-4585-9723-8FAB23DD458D}" dt="2021-06-15T16:03:01.436" v="685" actId="1076"/>
          <ac:picMkLst>
            <pc:docMk/>
            <pc:sldMk cId="2751873091" sldId="280"/>
            <ac:picMk id="7" creationId="{346F3985-FCD8-46A5-9DD8-99D7E6ACC89D}"/>
          </ac:picMkLst>
        </pc:picChg>
        <pc:cxnChg chg="add mod">
          <ac:chgData name="529991211598" userId="7a933b167e82e549" providerId="LiveId" clId="{6D04166C-048B-4585-9723-8FAB23DD458D}" dt="2021-06-15T16:03:31.055" v="695" actId="14100"/>
          <ac:cxnSpMkLst>
            <pc:docMk/>
            <pc:sldMk cId="2751873091" sldId="280"/>
            <ac:cxnSpMk id="9" creationId="{963D76F4-1666-40FF-AFDF-6E5DFEA59F39}"/>
          </ac:cxnSpMkLst>
        </pc:cxnChg>
      </pc:sldChg>
      <pc:sldChg chg="addSp delSp modSp new mod setBg modClrScheme chgLayout modNotesTx">
        <pc:chgData name="529991211598" userId="7a933b167e82e549" providerId="LiveId" clId="{6D04166C-048B-4585-9723-8FAB23DD458D}" dt="2021-06-18T16:26:00.609" v="4433" actId="20577"/>
        <pc:sldMkLst>
          <pc:docMk/>
          <pc:sldMk cId="885571842" sldId="281"/>
        </pc:sldMkLst>
        <pc:spChg chg="del">
          <ac:chgData name="529991211598" userId="7a933b167e82e549" providerId="LiveId" clId="{6D04166C-048B-4585-9723-8FAB23DD458D}" dt="2021-06-18T12:33:39.430" v="854" actId="700"/>
          <ac:spMkLst>
            <pc:docMk/>
            <pc:sldMk cId="885571842" sldId="281"/>
            <ac:spMk id="2" creationId="{84848FCD-D079-4FAC-BE1D-C101CDDDB5AE}"/>
          </ac:spMkLst>
        </pc:spChg>
        <pc:spChg chg="del">
          <ac:chgData name="529991211598" userId="7a933b167e82e549" providerId="LiveId" clId="{6D04166C-048B-4585-9723-8FAB23DD458D}" dt="2021-06-18T12:20:19.602" v="698" actId="22"/>
          <ac:spMkLst>
            <pc:docMk/>
            <pc:sldMk cId="885571842" sldId="281"/>
            <ac:spMk id="3" creationId="{B5BC104F-9483-4453-A7F2-8CAD4CA3D9FF}"/>
          </ac:spMkLst>
        </pc:spChg>
        <pc:spChg chg="add del">
          <ac:chgData name="529991211598" userId="7a933b167e82e549" providerId="LiveId" clId="{6D04166C-048B-4585-9723-8FAB23DD458D}" dt="2021-06-18T12:33:53.978" v="856" actId="26606"/>
          <ac:spMkLst>
            <pc:docMk/>
            <pc:sldMk cId="885571842" sldId="281"/>
            <ac:spMk id="16" creationId="{2D6FBB9D-1CAA-4D05-AB33-BABDFE17B843}"/>
          </ac:spMkLst>
        </pc:spChg>
        <pc:spChg chg="add del">
          <ac:chgData name="529991211598" userId="7a933b167e82e549" providerId="LiveId" clId="{6D04166C-048B-4585-9723-8FAB23DD458D}" dt="2021-06-18T12:33:53.978" v="856" actId="26606"/>
          <ac:spMkLst>
            <pc:docMk/>
            <pc:sldMk cId="885571842" sldId="281"/>
            <ac:spMk id="18" creationId="{04727B71-B4B6-4823-80A1-68C40B475118}"/>
          </ac:spMkLst>
        </pc:spChg>
        <pc:spChg chg="add del">
          <ac:chgData name="529991211598" userId="7a933b167e82e549" providerId="LiveId" clId="{6D04166C-048B-4585-9723-8FAB23DD458D}" dt="2021-06-18T12:33:53.978" v="856" actId="26606"/>
          <ac:spMkLst>
            <pc:docMk/>
            <pc:sldMk cId="885571842" sldId="281"/>
            <ac:spMk id="20" creationId="{79A6DB05-9FB5-4B07-8675-74C23D4FD89D}"/>
          </ac:spMkLst>
        </pc:spChg>
        <pc:spChg chg="add del">
          <ac:chgData name="529991211598" userId="7a933b167e82e549" providerId="LiveId" clId="{6D04166C-048B-4585-9723-8FAB23DD458D}" dt="2021-06-18T12:33:53.978" v="856" actId="26606"/>
          <ac:spMkLst>
            <pc:docMk/>
            <pc:sldMk cId="885571842" sldId="281"/>
            <ac:spMk id="22" creationId="{B0500737-D8A9-4F85-BE97-80D4C83DD5CF}"/>
          </ac:spMkLst>
        </pc:spChg>
        <pc:spChg chg="add del">
          <ac:chgData name="529991211598" userId="7a933b167e82e549" providerId="LiveId" clId="{6D04166C-048B-4585-9723-8FAB23DD458D}" dt="2021-06-18T12:33:53.978" v="856" actId="26606"/>
          <ac:spMkLst>
            <pc:docMk/>
            <pc:sldMk cId="885571842" sldId="281"/>
            <ac:spMk id="24" creationId="{1C938212-FA12-4FF1-87C8-ACDE99D06F69}"/>
          </ac:spMkLst>
        </pc:spChg>
        <pc:spChg chg="add del">
          <ac:chgData name="529991211598" userId="7a933b167e82e549" providerId="LiveId" clId="{6D04166C-048B-4585-9723-8FAB23DD458D}" dt="2021-06-18T12:33:53.978" v="856" actId="26606"/>
          <ac:spMkLst>
            <pc:docMk/>
            <pc:sldMk cId="885571842" sldId="281"/>
            <ac:spMk id="26" creationId="{369F152D-E540-4B48-BA11-2ADF043C6111}"/>
          </ac:spMkLst>
        </pc:spChg>
        <pc:spChg chg="add del">
          <ac:chgData name="529991211598" userId="7a933b167e82e549" providerId="LiveId" clId="{6D04166C-048B-4585-9723-8FAB23DD458D}" dt="2021-06-18T12:33:53.978" v="856" actId="26606"/>
          <ac:spMkLst>
            <pc:docMk/>
            <pc:sldMk cId="885571842" sldId="281"/>
            <ac:spMk id="28" creationId="{0C059F7E-04C4-4C46-9B3E-E5CE267E347D}"/>
          </ac:spMkLst>
        </pc:spChg>
        <pc:picChg chg="add mod ord">
          <ac:chgData name="529991211598" userId="7a933b167e82e549" providerId="LiveId" clId="{6D04166C-048B-4585-9723-8FAB23DD458D}" dt="2021-06-18T12:35:51.022" v="880" actId="1038"/>
          <ac:picMkLst>
            <pc:docMk/>
            <pc:sldMk cId="885571842" sldId="281"/>
            <ac:picMk id="5" creationId="{AFD15858-3C0B-4918-B9CD-C8610899AD25}"/>
          </ac:picMkLst>
        </pc:picChg>
        <pc:picChg chg="add mod ord">
          <ac:chgData name="529991211598" userId="7a933b167e82e549" providerId="LiveId" clId="{6D04166C-048B-4585-9723-8FAB23DD458D}" dt="2021-06-18T12:35:51.022" v="880" actId="1038"/>
          <ac:picMkLst>
            <pc:docMk/>
            <pc:sldMk cId="885571842" sldId="281"/>
            <ac:picMk id="7" creationId="{8614CB4A-3ED7-4F16-8FC8-409E7DF406F7}"/>
          </ac:picMkLst>
        </pc:picChg>
        <pc:picChg chg="add mod">
          <ac:chgData name="529991211598" userId="7a933b167e82e549" providerId="LiveId" clId="{6D04166C-048B-4585-9723-8FAB23DD458D}" dt="2021-06-18T12:35:51.022" v="880" actId="1038"/>
          <ac:picMkLst>
            <pc:docMk/>
            <pc:sldMk cId="885571842" sldId="281"/>
            <ac:picMk id="9" creationId="{96437C70-27E4-428B-8A8E-C63E662B57CB}"/>
          </ac:picMkLst>
        </pc:picChg>
        <pc:picChg chg="add mod">
          <ac:chgData name="529991211598" userId="7a933b167e82e549" providerId="LiveId" clId="{6D04166C-048B-4585-9723-8FAB23DD458D}" dt="2021-06-18T12:35:51.022" v="880" actId="1038"/>
          <ac:picMkLst>
            <pc:docMk/>
            <pc:sldMk cId="885571842" sldId="281"/>
            <ac:picMk id="11" creationId="{C7D0F885-FE7C-4901-89FB-258BFCC57ABE}"/>
          </ac:picMkLst>
        </pc:picChg>
      </pc:sldChg>
      <pc:sldChg chg="addSp delSp modSp new mod setBg modClrScheme delDesignElem chgLayout modNotesTx">
        <pc:chgData name="529991211598" userId="7a933b167e82e549" providerId="LiveId" clId="{6D04166C-048B-4585-9723-8FAB23DD458D}" dt="2021-06-18T16:17:15.290" v="4040" actId="20577"/>
        <pc:sldMkLst>
          <pc:docMk/>
          <pc:sldMk cId="1060222249" sldId="282"/>
        </pc:sldMkLst>
        <pc:spChg chg="add del mod">
          <ac:chgData name="529991211598" userId="7a933b167e82e549" providerId="LiveId" clId="{6D04166C-048B-4585-9723-8FAB23DD458D}" dt="2021-06-18T12:29:15.170" v="837" actId="700"/>
          <ac:spMkLst>
            <pc:docMk/>
            <pc:sldMk cId="1060222249" sldId="282"/>
            <ac:spMk id="2" creationId="{AFECB646-D4A9-4E47-849D-39B34076EC54}"/>
          </ac:spMkLst>
        </pc:spChg>
        <pc:spChg chg="del">
          <ac:chgData name="529991211598" userId="7a933b167e82e549" providerId="LiveId" clId="{6D04166C-048B-4585-9723-8FAB23DD458D}" dt="2021-06-18T12:24:39.832" v="812" actId="22"/>
          <ac:spMkLst>
            <pc:docMk/>
            <pc:sldMk cId="1060222249" sldId="282"/>
            <ac:spMk id="3" creationId="{5E1639C8-74A5-46B5-8D74-6E8C8CBC6AB4}"/>
          </ac:spMkLst>
        </pc:spChg>
        <pc:spChg chg="add del">
          <ac:chgData name="529991211598" userId="7a933b167e82e549" providerId="LiveId" clId="{6D04166C-048B-4585-9723-8FAB23DD458D}" dt="2021-06-18T12:27:08.079" v="822" actId="26606"/>
          <ac:spMkLst>
            <pc:docMk/>
            <pc:sldMk cId="1060222249" sldId="282"/>
            <ac:spMk id="14" creationId="{8D06CE56-3881-4ADA-8CEF-D18B02C242A3}"/>
          </ac:spMkLst>
        </pc:spChg>
        <pc:spChg chg="add del">
          <ac:chgData name="529991211598" userId="7a933b167e82e549" providerId="LiveId" clId="{6D04166C-048B-4585-9723-8FAB23DD458D}" dt="2021-06-18T12:27:08.079" v="822" actId="26606"/>
          <ac:spMkLst>
            <pc:docMk/>
            <pc:sldMk cId="1060222249" sldId="282"/>
            <ac:spMk id="16" creationId="{79F3C543-62EC-4433-9C93-A2CD8764E9B4}"/>
          </ac:spMkLst>
        </pc:spChg>
        <pc:spChg chg="add del">
          <ac:chgData name="529991211598" userId="7a933b167e82e549" providerId="LiveId" clId="{6D04166C-048B-4585-9723-8FAB23DD458D}" dt="2021-06-18T12:27:08.079" v="822" actId="26606"/>
          <ac:spMkLst>
            <pc:docMk/>
            <pc:sldMk cId="1060222249" sldId="282"/>
            <ac:spMk id="18" creationId="{D7D12574-25F0-4BB1-AA48-9DE7527AF5F4}"/>
          </ac:spMkLst>
        </pc:spChg>
        <pc:spChg chg="add del">
          <ac:chgData name="529991211598" userId="7a933b167e82e549" providerId="LiveId" clId="{6D04166C-048B-4585-9723-8FAB23DD458D}" dt="2021-06-18T12:27:08.079" v="822" actId="26606"/>
          <ac:spMkLst>
            <pc:docMk/>
            <pc:sldMk cId="1060222249" sldId="282"/>
            <ac:spMk id="20" creationId="{A3473CF9-37EB-43E7-89EF-D2D1C53D1DAC}"/>
          </ac:spMkLst>
        </pc:spChg>
        <pc:spChg chg="add del">
          <ac:chgData name="529991211598" userId="7a933b167e82e549" providerId="LiveId" clId="{6D04166C-048B-4585-9723-8FAB23DD458D}" dt="2021-06-18T12:27:08.079" v="822" actId="26606"/>
          <ac:spMkLst>
            <pc:docMk/>
            <pc:sldMk cId="1060222249" sldId="282"/>
            <ac:spMk id="22" creationId="{586B4EF9-43BA-4655-A6FF-1D8E21574C95}"/>
          </ac:spMkLst>
        </pc:spChg>
        <pc:spChg chg="add del">
          <ac:chgData name="529991211598" userId="7a933b167e82e549" providerId="LiveId" clId="{6D04166C-048B-4585-9723-8FAB23DD458D}" dt="2021-06-18T12:29:15.170" v="837" actId="700"/>
          <ac:spMkLst>
            <pc:docMk/>
            <pc:sldMk cId="1060222249" sldId="282"/>
            <ac:spMk id="24" creationId="{8D06CE56-3881-4ADA-8CEF-D18B02C242A3}"/>
          </ac:spMkLst>
        </pc:spChg>
        <pc:spChg chg="add del">
          <ac:chgData name="529991211598" userId="7a933b167e82e549" providerId="LiveId" clId="{6D04166C-048B-4585-9723-8FAB23DD458D}" dt="2021-06-18T12:29:15.170" v="837" actId="700"/>
          <ac:spMkLst>
            <pc:docMk/>
            <pc:sldMk cId="1060222249" sldId="282"/>
            <ac:spMk id="25" creationId="{79F3C543-62EC-4433-9C93-A2CD8764E9B4}"/>
          </ac:spMkLst>
        </pc:spChg>
        <pc:spChg chg="add del">
          <ac:chgData name="529991211598" userId="7a933b167e82e549" providerId="LiveId" clId="{6D04166C-048B-4585-9723-8FAB23DD458D}" dt="2021-06-18T12:29:15.170" v="837" actId="700"/>
          <ac:spMkLst>
            <pc:docMk/>
            <pc:sldMk cId="1060222249" sldId="282"/>
            <ac:spMk id="26" creationId="{FDC05A7B-3060-4D55-AD98-5814F79D46C2}"/>
          </ac:spMkLst>
        </pc:spChg>
        <pc:spChg chg="add del">
          <ac:chgData name="529991211598" userId="7a933b167e82e549" providerId="LiveId" clId="{6D04166C-048B-4585-9723-8FAB23DD458D}" dt="2021-06-18T12:29:15.170" v="837" actId="700"/>
          <ac:spMkLst>
            <pc:docMk/>
            <pc:sldMk cId="1060222249" sldId="282"/>
            <ac:spMk id="27" creationId="{A3473CF9-37EB-43E7-89EF-D2D1C53D1DAC}"/>
          </ac:spMkLst>
        </pc:spChg>
        <pc:spChg chg="add del">
          <ac:chgData name="529991211598" userId="7a933b167e82e549" providerId="LiveId" clId="{6D04166C-048B-4585-9723-8FAB23DD458D}" dt="2021-06-18T12:29:15.170" v="837" actId="700"/>
          <ac:spMkLst>
            <pc:docMk/>
            <pc:sldMk cId="1060222249" sldId="282"/>
            <ac:spMk id="28" creationId="{586B4EF9-43BA-4655-A6FF-1D8E21574C95}"/>
          </ac:spMkLst>
        </pc:spChg>
        <pc:picChg chg="add mod ord">
          <ac:chgData name="529991211598" userId="7a933b167e82e549" providerId="LiveId" clId="{6D04166C-048B-4585-9723-8FAB23DD458D}" dt="2021-06-18T12:30:35.412" v="845" actId="1076"/>
          <ac:picMkLst>
            <pc:docMk/>
            <pc:sldMk cId="1060222249" sldId="282"/>
            <ac:picMk id="5" creationId="{D2F56E0C-B42F-47F7-B731-F13893140DFF}"/>
          </ac:picMkLst>
        </pc:picChg>
        <pc:picChg chg="add mod">
          <ac:chgData name="529991211598" userId="7a933b167e82e549" providerId="LiveId" clId="{6D04166C-048B-4585-9723-8FAB23DD458D}" dt="2021-06-18T12:29:32.936" v="841" actId="1076"/>
          <ac:picMkLst>
            <pc:docMk/>
            <pc:sldMk cId="1060222249" sldId="282"/>
            <ac:picMk id="7" creationId="{ACB53182-CF17-4D3A-8BAD-6F7B3A797DB0}"/>
          </ac:picMkLst>
        </pc:picChg>
        <pc:picChg chg="add mod">
          <ac:chgData name="529991211598" userId="7a933b167e82e549" providerId="LiveId" clId="{6D04166C-048B-4585-9723-8FAB23DD458D}" dt="2021-06-18T12:30:38.653" v="846" actId="1076"/>
          <ac:picMkLst>
            <pc:docMk/>
            <pc:sldMk cId="1060222249" sldId="282"/>
            <ac:picMk id="9" creationId="{D6C44DAE-413C-4A73-AEB1-47708C6E5D4F}"/>
          </ac:picMkLst>
        </pc:picChg>
      </pc:sldChg>
      <pc:sldChg chg="addSp delSp modSp new mod setBg modClrScheme chgLayout modNotesTx">
        <pc:chgData name="529991211598" userId="7a933b167e82e549" providerId="LiveId" clId="{6D04166C-048B-4585-9723-8FAB23DD458D}" dt="2021-06-18T16:30:41.035" v="4909" actId="20577"/>
        <pc:sldMkLst>
          <pc:docMk/>
          <pc:sldMk cId="908836451" sldId="283"/>
        </pc:sldMkLst>
        <pc:spChg chg="del">
          <ac:chgData name="529991211598" userId="7a933b167e82e549" providerId="LiveId" clId="{6D04166C-048B-4585-9723-8FAB23DD458D}" dt="2021-06-18T13:04:12.774" v="886" actId="700"/>
          <ac:spMkLst>
            <pc:docMk/>
            <pc:sldMk cId="908836451" sldId="283"/>
            <ac:spMk id="2" creationId="{622BFD8E-91B6-4F85-A373-96D73ED60391}"/>
          </ac:spMkLst>
        </pc:spChg>
        <pc:spChg chg="del">
          <ac:chgData name="529991211598" userId="7a933b167e82e549" providerId="LiveId" clId="{6D04166C-048B-4585-9723-8FAB23DD458D}" dt="2021-06-18T13:03:50.403" v="883" actId="22"/>
          <ac:spMkLst>
            <pc:docMk/>
            <pc:sldMk cId="908836451" sldId="283"/>
            <ac:spMk id="3" creationId="{2A3FD502-D1AB-4BA4-B0F3-D6DA177E44C6}"/>
          </ac:spMkLst>
        </pc:spChg>
        <pc:spChg chg="add del">
          <ac:chgData name="529991211598" userId="7a933b167e82e549" providerId="LiveId" clId="{6D04166C-048B-4585-9723-8FAB23DD458D}" dt="2021-06-18T13:04:32.589" v="889" actId="22"/>
          <ac:spMkLst>
            <pc:docMk/>
            <pc:sldMk cId="908836451" sldId="283"/>
            <ac:spMk id="7" creationId="{7DA7C66F-3C95-40FD-9548-81CA99247D7F}"/>
          </ac:spMkLst>
        </pc:spChg>
        <pc:picChg chg="add mod ord">
          <ac:chgData name="529991211598" userId="7a933b167e82e549" providerId="LiveId" clId="{6D04166C-048B-4585-9723-8FAB23DD458D}" dt="2021-06-18T13:07:04.518" v="924" actId="1076"/>
          <ac:picMkLst>
            <pc:docMk/>
            <pc:sldMk cId="908836451" sldId="283"/>
            <ac:picMk id="5" creationId="{06F98CBB-1C54-41A2-9AAA-E01E5405E3DF}"/>
          </ac:picMkLst>
        </pc:picChg>
        <pc:picChg chg="add mod">
          <ac:chgData name="529991211598" userId="7a933b167e82e549" providerId="LiveId" clId="{6D04166C-048B-4585-9723-8FAB23DD458D}" dt="2021-06-18T13:06:38.275" v="920" actId="1076"/>
          <ac:picMkLst>
            <pc:docMk/>
            <pc:sldMk cId="908836451" sldId="283"/>
            <ac:picMk id="9" creationId="{AA8DB1B9-2C22-45B9-9941-3D6BB4E90823}"/>
          </ac:picMkLst>
        </pc:picChg>
        <pc:picChg chg="add mod">
          <ac:chgData name="529991211598" userId="7a933b167e82e549" providerId="LiveId" clId="{6D04166C-048B-4585-9723-8FAB23DD458D}" dt="2021-06-18T13:06:51.440" v="922" actId="1076"/>
          <ac:picMkLst>
            <pc:docMk/>
            <pc:sldMk cId="908836451" sldId="283"/>
            <ac:picMk id="11" creationId="{0B29E253-C692-4310-AB98-4094805D49B1}"/>
          </ac:picMkLst>
        </pc:picChg>
      </pc:sldChg>
      <pc:sldChg chg="addSp delSp modSp new mod modAnim">
        <pc:chgData name="529991211598" userId="7a933b167e82e549" providerId="LiveId" clId="{6D04166C-048B-4585-9723-8FAB23DD458D}" dt="2021-06-18T18:35:59.642" v="8076" actId="122"/>
        <pc:sldMkLst>
          <pc:docMk/>
          <pc:sldMk cId="702284519" sldId="284"/>
        </pc:sldMkLst>
        <pc:spChg chg="add mod">
          <ac:chgData name="529991211598" userId="7a933b167e82e549" providerId="LiveId" clId="{6D04166C-048B-4585-9723-8FAB23DD458D}" dt="2021-06-18T18:35:59.642" v="8076" actId="122"/>
          <ac:spMkLst>
            <pc:docMk/>
            <pc:sldMk cId="702284519" sldId="284"/>
            <ac:spMk id="3" creationId="{C0BBEF7D-57BF-4615-B004-D89F60750E5F}"/>
          </ac:spMkLst>
        </pc:spChg>
        <pc:spChg chg="del">
          <ac:chgData name="529991211598" userId="7a933b167e82e549" providerId="LiveId" clId="{6D04166C-048B-4585-9723-8FAB23DD458D}" dt="2021-06-18T13:31:16.242" v="926"/>
          <ac:spMkLst>
            <pc:docMk/>
            <pc:sldMk cId="702284519" sldId="284"/>
            <ac:spMk id="3" creationId="{D099F194-1213-407E-988B-67C26997111F}"/>
          </ac:spMkLst>
        </pc:spChg>
        <pc:picChg chg="add mod">
          <ac:chgData name="529991211598" userId="7a933b167e82e549" providerId="LiveId" clId="{6D04166C-048B-4585-9723-8FAB23DD458D}" dt="2021-06-18T18:35:44.892" v="8073" actId="1036"/>
          <ac:picMkLst>
            <pc:docMk/>
            <pc:sldMk cId="702284519" sldId="284"/>
            <ac:picMk id="4" creationId="{23683C43-5BB4-41D2-80ED-6E695B56FF46}"/>
          </ac:picMkLst>
        </pc:picChg>
      </pc:sldChg>
      <pc:sldChg chg="addSp delSp modSp new mod setBg delDesignElem chgLayout modNotesTx">
        <pc:chgData name="529991211598" userId="7a933b167e82e549" providerId="LiveId" clId="{6D04166C-048B-4585-9723-8FAB23DD458D}" dt="2021-06-18T15:34:22.894" v="2055" actId="20577"/>
        <pc:sldMkLst>
          <pc:docMk/>
          <pc:sldMk cId="3578635853" sldId="285"/>
        </pc:sldMkLst>
        <pc:spChg chg="mod ord">
          <ac:chgData name="529991211598" userId="7a933b167e82e549" providerId="LiveId" clId="{6D04166C-048B-4585-9723-8FAB23DD458D}" dt="2021-06-18T14:54:42.123" v="1197" actId="166"/>
          <ac:spMkLst>
            <pc:docMk/>
            <pc:sldMk cId="3578635853" sldId="285"/>
            <ac:spMk id="2" creationId="{E3BE36A6-A5B4-4107-80F6-F7C8A70A8645}"/>
          </ac:spMkLst>
        </pc:spChg>
        <pc:spChg chg="del">
          <ac:chgData name="529991211598" userId="7a933b167e82e549" providerId="LiveId" clId="{6D04166C-048B-4585-9723-8FAB23DD458D}" dt="2021-06-18T14:43:01.563" v="972" actId="22"/>
          <ac:spMkLst>
            <pc:docMk/>
            <pc:sldMk cId="3578635853" sldId="285"/>
            <ac:spMk id="3" creationId="{56E6BC56-CCE8-4BDD-B18B-7CCC372D000D}"/>
          </ac:spMkLst>
        </pc:spChg>
        <pc:spChg chg="add del mod">
          <ac:chgData name="529991211598" userId="7a933b167e82e549" providerId="LiveId" clId="{6D04166C-048B-4585-9723-8FAB23DD458D}" dt="2021-06-18T14:54:06.344" v="1190" actId="6264"/>
          <ac:spMkLst>
            <pc:docMk/>
            <pc:sldMk cId="3578635853" sldId="285"/>
            <ac:spMk id="6" creationId="{F4A8232D-4902-4265-8292-2AD9E15EE02C}"/>
          </ac:spMkLst>
        </pc:spChg>
        <pc:spChg chg="add del mod ord">
          <ac:chgData name="529991211598" userId="7a933b167e82e549" providerId="LiveId" clId="{6D04166C-048B-4585-9723-8FAB23DD458D}" dt="2021-06-18T14:54:06.344" v="1190" actId="6264"/>
          <ac:spMkLst>
            <pc:docMk/>
            <pc:sldMk cId="3578635853" sldId="285"/>
            <ac:spMk id="7" creationId="{66837149-2821-4C29-886C-8B076C008C18}"/>
          </ac:spMkLst>
        </pc:spChg>
        <pc:spChg chg="add del mod">
          <ac:chgData name="529991211598" userId="7a933b167e82e549" providerId="LiveId" clId="{6D04166C-048B-4585-9723-8FAB23DD458D}" dt="2021-06-18T14:54:33.053" v="1195" actId="478"/>
          <ac:spMkLst>
            <pc:docMk/>
            <pc:sldMk cId="3578635853" sldId="285"/>
            <ac:spMk id="9" creationId="{0372B788-8D6A-4EA7-B73D-4EED8F8A1A79}"/>
          </ac:spMkLst>
        </pc:spChg>
        <pc:spChg chg="add mod">
          <ac:chgData name="529991211598" userId="7a933b167e82e549" providerId="LiveId" clId="{6D04166C-048B-4585-9723-8FAB23DD458D}" dt="2021-06-18T14:55:36.103" v="1255" actId="2085"/>
          <ac:spMkLst>
            <pc:docMk/>
            <pc:sldMk cId="3578635853" sldId="285"/>
            <ac:spMk id="11" creationId="{98DF06D2-CED7-4065-8F58-CA50B5FEDEA9}"/>
          </ac:spMkLst>
        </pc:spChg>
        <pc:spChg chg="add del">
          <ac:chgData name="529991211598" userId="7a933b167e82e549" providerId="LiveId" clId="{6D04166C-048B-4585-9723-8FAB23DD458D}" dt="2021-06-18T14:54:06.344" v="1190" actId="6264"/>
          <ac:spMkLst>
            <pc:docMk/>
            <pc:sldMk cId="3578635853" sldId="285"/>
            <ac:spMk id="12" creationId="{D1A4588A-55D5-49B8-BE41-54ACDCFF2C17}"/>
          </ac:spMkLst>
        </pc:spChg>
        <pc:spChg chg="add del">
          <ac:chgData name="529991211598" userId="7a933b167e82e549" providerId="LiveId" clId="{6D04166C-048B-4585-9723-8FAB23DD458D}" dt="2021-06-18T14:54:06.344" v="1190" actId="6264"/>
          <ac:spMkLst>
            <pc:docMk/>
            <pc:sldMk cId="3578635853" sldId="285"/>
            <ac:spMk id="14" creationId="{F97E7EA2-EDCD-47E9-81BC-415C606D1B58}"/>
          </ac:spMkLst>
        </pc:spChg>
        <pc:picChg chg="add mod ord">
          <ac:chgData name="529991211598" userId="7a933b167e82e549" providerId="LiveId" clId="{6D04166C-048B-4585-9723-8FAB23DD458D}" dt="2021-06-18T14:55:14.130" v="1253" actId="1035"/>
          <ac:picMkLst>
            <pc:docMk/>
            <pc:sldMk cId="3578635853" sldId="285"/>
            <ac:picMk id="5" creationId="{EB0E2FC6-29B3-4021-BC76-5A462D78A53A}"/>
          </ac:picMkLst>
        </pc:picChg>
      </pc:sldChg>
      <pc:sldChg chg="addSp delSp modSp new mod setBg modNotesTx">
        <pc:chgData name="529991211598" userId="7a933b167e82e549" providerId="LiveId" clId="{6D04166C-048B-4585-9723-8FAB23DD458D}" dt="2021-06-18T15:38:17.282" v="2726" actId="20577"/>
        <pc:sldMkLst>
          <pc:docMk/>
          <pc:sldMk cId="4138623539" sldId="286"/>
        </pc:sldMkLst>
        <pc:spChg chg="mod">
          <ac:chgData name="529991211598" userId="7a933b167e82e549" providerId="LiveId" clId="{6D04166C-048B-4585-9723-8FAB23DD458D}" dt="2021-06-18T15:21:05.255" v="1362" actId="404"/>
          <ac:spMkLst>
            <pc:docMk/>
            <pc:sldMk cId="4138623539" sldId="286"/>
            <ac:spMk id="2" creationId="{43795EB2-AC9B-4B2C-A87F-B883DB488F60}"/>
          </ac:spMkLst>
        </pc:spChg>
        <pc:spChg chg="add del mod">
          <ac:chgData name="529991211598" userId="7a933b167e82e549" providerId="LiveId" clId="{6D04166C-048B-4585-9723-8FAB23DD458D}" dt="2021-06-18T15:17:38.657" v="1307"/>
          <ac:spMkLst>
            <pc:docMk/>
            <pc:sldMk cId="4138623539" sldId="286"/>
            <ac:spMk id="3" creationId="{D1A443C0-8047-4664-8E17-397CE497A65A}"/>
          </ac:spMkLst>
        </pc:spChg>
        <pc:spChg chg="add del">
          <ac:chgData name="529991211598" userId="7a933b167e82e549" providerId="LiveId" clId="{6D04166C-048B-4585-9723-8FAB23DD458D}" dt="2021-06-18T14:57:37.627" v="1258"/>
          <ac:spMkLst>
            <pc:docMk/>
            <pc:sldMk cId="4138623539" sldId="286"/>
            <ac:spMk id="5" creationId="{5E0C322A-E5CE-4242-9274-781117CF47B5}"/>
          </ac:spMkLst>
        </pc:spChg>
        <pc:spChg chg="add del">
          <ac:chgData name="529991211598" userId="7a933b167e82e549" providerId="LiveId" clId="{6D04166C-048B-4585-9723-8FAB23DD458D}" dt="2021-06-18T15:10:08.887" v="1260"/>
          <ac:spMkLst>
            <pc:docMk/>
            <pc:sldMk cId="4138623539" sldId="286"/>
            <ac:spMk id="7" creationId="{ECAB8067-98D9-4BE7-B7DE-C718020B0970}"/>
          </ac:spMkLst>
        </pc:spChg>
        <pc:spChg chg="add del">
          <ac:chgData name="529991211598" userId="7a933b167e82e549" providerId="LiveId" clId="{6D04166C-048B-4585-9723-8FAB23DD458D}" dt="2021-06-18T15:10:23.402" v="1262"/>
          <ac:spMkLst>
            <pc:docMk/>
            <pc:sldMk cId="4138623539" sldId="286"/>
            <ac:spMk id="9" creationId="{1B88DD80-D53E-448B-91A2-4AFC36C0F87B}"/>
          </ac:spMkLst>
        </pc:spChg>
        <pc:spChg chg="add mod">
          <ac:chgData name="529991211598" userId="7a933b167e82e549" providerId="LiveId" clId="{6D04166C-048B-4585-9723-8FAB23DD458D}" dt="2021-06-18T15:21:50.896" v="1407" actId="207"/>
          <ac:spMkLst>
            <pc:docMk/>
            <pc:sldMk cId="4138623539" sldId="286"/>
            <ac:spMk id="13" creationId="{2D45BD66-EE1D-482F-B714-FA9D39BB2201}"/>
          </ac:spMkLst>
        </pc:spChg>
        <pc:spChg chg="add del mod ord">
          <ac:chgData name="529991211598" userId="7a933b167e82e549" providerId="LiveId" clId="{6D04166C-048B-4585-9723-8FAB23DD458D}" dt="2021-06-18T15:21:19.872" v="1390" actId="478"/>
          <ac:spMkLst>
            <pc:docMk/>
            <pc:sldMk cId="4138623539" sldId="286"/>
            <ac:spMk id="16" creationId="{52AB2667-0856-48DA-BCE0-80E4D9EDB683}"/>
          </ac:spMkLst>
        </pc:spChg>
        <pc:spChg chg="add">
          <ac:chgData name="529991211598" userId="7a933b167e82e549" providerId="LiveId" clId="{6D04166C-048B-4585-9723-8FAB23DD458D}" dt="2021-06-18T15:18:11.953" v="1308" actId="26606"/>
          <ac:spMkLst>
            <pc:docMk/>
            <pc:sldMk cId="4138623539" sldId="286"/>
            <ac:spMk id="17" creationId="{53B021B3-DE93-4AB7-8A18-CF5F1CED88B8}"/>
          </ac:spMkLst>
        </pc:spChg>
        <pc:spChg chg="add mod">
          <ac:chgData name="529991211598" userId="7a933b167e82e549" providerId="LiveId" clId="{6D04166C-048B-4585-9723-8FAB23DD458D}" dt="2021-06-18T15:21:16.586" v="1389" actId="1036"/>
          <ac:spMkLst>
            <pc:docMk/>
            <pc:sldMk cId="4138623539" sldId="286"/>
            <ac:spMk id="18" creationId="{EBA62D30-E705-4FB2-BB89-F7C56195BE3B}"/>
          </ac:spMkLst>
        </pc:spChg>
        <pc:spChg chg="add">
          <ac:chgData name="529991211598" userId="7a933b167e82e549" providerId="LiveId" clId="{6D04166C-048B-4585-9723-8FAB23DD458D}" dt="2021-06-18T15:18:11.953" v="1308" actId="26606"/>
          <ac:spMkLst>
            <pc:docMk/>
            <pc:sldMk cId="4138623539" sldId="286"/>
            <ac:spMk id="19" creationId="{52D502E5-F6B4-4D58-B4AE-FC466FF15EE8}"/>
          </ac:spMkLst>
        </pc:spChg>
        <pc:spChg chg="add mod">
          <ac:chgData name="529991211598" userId="7a933b167e82e549" providerId="LiveId" clId="{6D04166C-048B-4585-9723-8FAB23DD458D}" dt="2021-06-18T15:21:32.874" v="1404" actId="1036"/>
          <ac:spMkLst>
            <pc:docMk/>
            <pc:sldMk cId="4138623539" sldId="286"/>
            <ac:spMk id="20" creationId="{0CB389A0-015C-4567-905F-1D6105F97010}"/>
          </ac:spMkLst>
        </pc:spChg>
        <pc:spChg chg="add">
          <ac:chgData name="529991211598" userId="7a933b167e82e549" providerId="LiveId" clId="{6D04166C-048B-4585-9723-8FAB23DD458D}" dt="2021-06-18T15:18:11.953" v="1308" actId="26606"/>
          <ac:spMkLst>
            <pc:docMk/>
            <pc:sldMk cId="4138623539" sldId="286"/>
            <ac:spMk id="21" creationId="{9DECDBF4-02B6-4BB4-B65B-B8107AD6A9E8}"/>
          </ac:spMkLst>
        </pc:spChg>
        <pc:graphicFrameChg chg="add del mod">
          <ac:chgData name="529991211598" userId="7a933b167e82e549" providerId="LiveId" clId="{6D04166C-048B-4585-9723-8FAB23DD458D}" dt="2021-06-18T14:57:37.627" v="1258"/>
          <ac:graphicFrameMkLst>
            <pc:docMk/>
            <pc:sldMk cId="4138623539" sldId="286"/>
            <ac:graphicFrameMk id="4" creationId="{1292EF00-451F-4AC3-B9C6-46EE69DC93BB}"/>
          </ac:graphicFrameMkLst>
        </pc:graphicFrameChg>
        <pc:graphicFrameChg chg="add del mod">
          <ac:chgData name="529991211598" userId="7a933b167e82e549" providerId="LiveId" clId="{6D04166C-048B-4585-9723-8FAB23DD458D}" dt="2021-06-18T15:10:08.887" v="1260"/>
          <ac:graphicFrameMkLst>
            <pc:docMk/>
            <pc:sldMk cId="4138623539" sldId="286"/>
            <ac:graphicFrameMk id="6" creationId="{1E94FCC4-5641-4730-8925-D8455999C76C}"/>
          </ac:graphicFrameMkLst>
        </pc:graphicFrameChg>
        <pc:graphicFrameChg chg="add del mod">
          <ac:chgData name="529991211598" userId="7a933b167e82e549" providerId="LiveId" clId="{6D04166C-048B-4585-9723-8FAB23DD458D}" dt="2021-06-18T15:10:23.402" v="1262"/>
          <ac:graphicFrameMkLst>
            <pc:docMk/>
            <pc:sldMk cId="4138623539" sldId="286"/>
            <ac:graphicFrameMk id="8" creationId="{B941183D-97F4-4AC9-A81D-7DCD6435CEE6}"/>
          </ac:graphicFrameMkLst>
        </pc:graphicFrameChg>
        <pc:graphicFrameChg chg="add del mod">
          <ac:chgData name="529991211598" userId="7a933b167e82e549" providerId="LiveId" clId="{6D04166C-048B-4585-9723-8FAB23DD458D}" dt="2021-06-18T15:13:39.584" v="1268"/>
          <ac:graphicFrameMkLst>
            <pc:docMk/>
            <pc:sldMk cId="4138623539" sldId="286"/>
            <ac:graphicFrameMk id="10" creationId="{CDB40D7A-D404-4F21-ADBB-E7B3ABD4F1C2}"/>
          </ac:graphicFrameMkLst>
        </pc:graphicFrameChg>
        <pc:graphicFrameChg chg="add mod modGraphic">
          <ac:chgData name="529991211598" userId="7a933b167e82e549" providerId="LiveId" clId="{6D04166C-048B-4585-9723-8FAB23DD458D}" dt="2021-06-18T15:19:05.762" v="1313" actId="122"/>
          <ac:graphicFrameMkLst>
            <pc:docMk/>
            <pc:sldMk cId="4138623539" sldId="286"/>
            <ac:graphicFrameMk id="12" creationId="{D7421512-4064-4468-AB3B-9658642BFD2E}"/>
          </ac:graphicFrameMkLst>
        </pc:graphicFrameChg>
        <pc:picChg chg="add del mod">
          <ac:chgData name="529991211598" userId="7a933b167e82e549" providerId="LiveId" clId="{6D04166C-048B-4585-9723-8FAB23DD458D}" dt="2021-06-18T15:17:28.857" v="1304"/>
          <ac:picMkLst>
            <pc:docMk/>
            <pc:sldMk cId="4138623539" sldId="286"/>
            <ac:picMk id="11" creationId="{60DA4FEA-BF5A-46DA-83B4-A1B060838637}"/>
          </ac:picMkLst>
        </pc:picChg>
      </pc:sldChg>
      <pc:sldChg chg="addSp delSp modSp new mod setBg modClrScheme chgLayout modNotesTx">
        <pc:chgData name="529991211598" userId="7a933b167e82e549" providerId="LiveId" clId="{6D04166C-048B-4585-9723-8FAB23DD458D}" dt="2021-06-18T15:58:20.261" v="3435" actId="20577"/>
        <pc:sldMkLst>
          <pc:docMk/>
          <pc:sldMk cId="2048505715" sldId="287"/>
        </pc:sldMkLst>
        <pc:spChg chg="del mod ord">
          <ac:chgData name="529991211598" userId="7a933b167e82e549" providerId="LiveId" clId="{6D04166C-048B-4585-9723-8FAB23DD458D}" dt="2021-06-18T15:41:09.369" v="2799" actId="700"/>
          <ac:spMkLst>
            <pc:docMk/>
            <pc:sldMk cId="2048505715" sldId="287"/>
            <ac:spMk id="2" creationId="{5851C158-30FB-4E9F-B02C-B35237A1F50B}"/>
          </ac:spMkLst>
        </pc:spChg>
        <pc:spChg chg="del mod ord">
          <ac:chgData name="529991211598" userId="7a933b167e82e549" providerId="LiveId" clId="{6D04166C-048B-4585-9723-8FAB23DD458D}" dt="2021-06-18T15:41:09.369" v="2799" actId="700"/>
          <ac:spMkLst>
            <pc:docMk/>
            <pc:sldMk cId="2048505715" sldId="287"/>
            <ac:spMk id="3" creationId="{4B0405DF-DD7F-4891-93DE-9E0E94E5DD30}"/>
          </ac:spMkLst>
        </pc:spChg>
        <pc:spChg chg="add del mod ord">
          <ac:chgData name="529991211598" userId="7a933b167e82e549" providerId="LiveId" clId="{6D04166C-048B-4585-9723-8FAB23DD458D}" dt="2021-06-18T15:49:09.316" v="2975" actId="20577"/>
          <ac:spMkLst>
            <pc:docMk/>
            <pc:sldMk cId="2048505715" sldId="287"/>
            <ac:spMk id="4" creationId="{6F301294-28DE-4DDA-AF35-BADEB995AE14}"/>
          </ac:spMkLst>
        </pc:spChg>
        <pc:spChg chg="add del mod ord">
          <ac:chgData name="529991211598" userId="7a933b167e82e549" providerId="LiveId" clId="{6D04166C-048B-4585-9723-8FAB23DD458D}" dt="2021-06-18T15:41:12.441" v="2800"/>
          <ac:spMkLst>
            <pc:docMk/>
            <pc:sldMk cId="2048505715" sldId="287"/>
            <ac:spMk id="5" creationId="{54494728-09EB-4502-9423-B51A5DC6245A}"/>
          </ac:spMkLst>
        </pc:spChg>
        <pc:spChg chg="add del">
          <ac:chgData name="529991211598" userId="7a933b167e82e549" providerId="LiveId" clId="{6D04166C-048B-4585-9723-8FAB23DD458D}" dt="2021-06-18T15:41:26.735" v="2802" actId="26606"/>
          <ac:spMkLst>
            <pc:docMk/>
            <pc:sldMk cId="2048505715" sldId="287"/>
            <ac:spMk id="11" creationId="{53B021B3-DE93-4AB7-8A18-CF5F1CED88B8}"/>
          </ac:spMkLst>
        </pc:spChg>
        <pc:spChg chg="add del">
          <ac:chgData name="529991211598" userId="7a933b167e82e549" providerId="LiveId" clId="{6D04166C-048B-4585-9723-8FAB23DD458D}" dt="2021-06-18T15:41:26.735" v="2802" actId="26606"/>
          <ac:spMkLst>
            <pc:docMk/>
            <pc:sldMk cId="2048505715" sldId="287"/>
            <ac:spMk id="13" creationId="{52D502E5-F6B4-4D58-B4AE-FC466FF15EE8}"/>
          </ac:spMkLst>
        </pc:spChg>
        <pc:spChg chg="add del">
          <ac:chgData name="529991211598" userId="7a933b167e82e549" providerId="LiveId" clId="{6D04166C-048B-4585-9723-8FAB23DD458D}" dt="2021-06-18T15:41:26.735" v="2802" actId="26606"/>
          <ac:spMkLst>
            <pc:docMk/>
            <pc:sldMk cId="2048505715" sldId="287"/>
            <ac:spMk id="15" creationId="{9DECDBF4-02B6-4BB4-B65B-B8107AD6A9E8}"/>
          </ac:spMkLst>
        </pc:spChg>
        <pc:spChg chg="add">
          <ac:chgData name="529991211598" userId="7a933b167e82e549" providerId="LiveId" clId="{6D04166C-048B-4585-9723-8FAB23DD458D}" dt="2021-06-18T15:41:26.764" v="2803" actId="26606"/>
          <ac:spMkLst>
            <pc:docMk/>
            <pc:sldMk cId="2048505715" sldId="287"/>
            <ac:spMk id="17" creationId="{7301F447-EEF7-48F5-AF73-7566EE7F64AD}"/>
          </ac:spMkLst>
        </pc:spChg>
        <pc:spChg chg="add">
          <ac:chgData name="529991211598" userId="7a933b167e82e549" providerId="LiveId" clId="{6D04166C-048B-4585-9723-8FAB23DD458D}" dt="2021-06-18T15:41:26.764" v="2803" actId="26606"/>
          <ac:spMkLst>
            <pc:docMk/>
            <pc:sldMk cId="2048505715" sldId="287"/>
            <ac:spMk id="18" creationId="{F7117410-A2A4-4085-9ADC-46744551DBDE}"/>
          </ac:spMkLst>
        </pc:spChg>
        <pc:spChg chg="add">
          <ac:chgData name="529991211598" userId="7a933b167e82e549" providerId="LiveId" clId="{6D04166C-048B-4585-9723-8FAB23DD458D}" dt="2021-06-18T15:41:26.764" v="2803" actId="26606"/>
          <ac:spMkLst>
            <pc:docMk/>
            <pc:sldMk cId="2048505715" sldId="287"/>
            <ac:spMk id="19" creationId="{99F74EB5-E547-4FB4-95F5-BCC788F3C4A0}"/>
          </ac:spMkLst>
        </pc:spChg>
        <pc:graphicFrameChg chg="add mod modGraphic">
          <ac:chgData name="529991211598" userId="7a933b167e82e549" providerId="LiveId" clId="{6D04166C-048B-4585-9723-8FAB23DD458D}" dt="2021-06-18T15:53:12.843" v="3304" actId="1076"/>
          <ac:graphicFrameMkLst>
            <pc:docMk/>
            <pc:sldMk cId="2048505715" sldId="287"/>
            <ac:graphicFrameMk id="6" creationId="{58BF76ED-397C-4BDA-BA7B-9E4997E8000B}"/>
          </ac:graphicFrameMkLst>
        </pc:graphicFrameChg>
      </pc:sldChg>
      <pc:sldChg chg="modSp new del mod">
        <pc:chgData name="529991211598" userId="7a933b167e82e549" providerId="LiveId" clId="{6D04166C-048B-4585-9723-8FAB23DD458D}" dt="2021-06-18T18:09:08.878" v="7472" actId="47"/>
        <pc:sldMkLst>
          <pc:docMk/>
          <pc:sldMk cId="3044945930" sldId="288"/>
        </pc:sldMkLst>
        <pc:spChg chg="mod">
          <ac:chgData name="529991211598" userId="7a933b167e82e549" providerId="LiveId" clId="{6D04166C-048B-4585-9723-8FAB23DD458D}" dt="2021-06-18T16:51:43.254" v="4931" actId="20577"/>
          <ac:spMkLst>
            <pc:docMk/>
            <pc:sldMk cId="3044945930" sldId="288"/>
            <ac:spMk id="2" creationId="{C3277F0A-8249-484A-8D3C-1CCDF72C862D}"/>
          </ac:spMkLst>
        </pc:spChg>
      </pc:sldChg>
      <pc:sldChg chg="modSp new mod">
        <pc:chgData name="529991211598" userId="7a933b167e82e549" providerId="LiveId" clId="{6D04166C-048B-4585-9723-8FAB23DD458D}" dt="2021-06-18T17:19:04.548" v="5998" actId="20577"/>
        <pc:sldMkLst>
          <pc:docMk/>
          <pc:sldMk cId="3786303031" sldId="289"/>
        </pc:sldMkLst>
        <pc:spChg chg="mod">
          <ac:chgData name="529991211598" userId="7a933b167e82e549" providerId="LiveId" clId="{6D04166C-048B-4585-9723-8FAB23DD458D}" dt="2021-06-18T16:52:02.107" v="4976" actId="20577"/>
          <ac:spMkLst>
            <pc:docMk/>
            <pc:sldMk cId="3786303031" sldId="289"/>
            <ac:spMk id="2" creationId="{E0132D4C-B33D-460A-B257-BF73FEACA029}"/>
          </ac:spMkLst>
        </pc:spChg>
        <pc:spChg chg="mod">
          <ac:chgData name="529991211598" userId="7a933b167e82e549" providerId="LiveId" clId="{6D04166C-048B-4585-9723-8FAB23DD458D}" dt="2021-06-18T17:19:04.548" v="5998" actId="20577"/>
          <ac:spMkLst>
            <pc:docMk/>
            <pc:sldMk cId="3786303031" sldId="289"/>
            <ac:spMk id="3" creationId="{B79E6330-A911-41A6-91B6-113B7ECF0345}"/>
          </ac:spMkLst>
        </pc:spChg>
      </pc:sldChg>
      <pc:sldChg chg="modSp new mod">
        <pc:chgData name="529991211598" userId="7a933b167e82e549" providerId="LiveId" clId="{6D04166C-048B-4585-9723-8FAB23DD458D}" dt="2021-06-18T18:13:11.636" v="7667" actId="27636"/>
        <pc:sldMkLst>
          <pc:docMk/>
          <pc:sldMk cId="2813173632" sldId="290"/>
        </pc:sldMkLst>
        <pc:spChg chg="mod">
          <ac:chgData name="529991211598" userId="7a933b167e82e549" providerId="LiveId" clId="{6D04166C-048B-4585-9723-8FAB23DD458D}" dt="2021-06-18T17:19:36.804" v="6006" actId="113"/>
          <ac:spMkLst>
            <pc:docMk/>
            <pc:sldMk cId="2813173632" sldId="290"/>
            <ac:spMk id="2" creationId="{6F452A2C-A3A5-4F4B-B420-44277427B7BD}"/>
          </ac:spMkLst>
        </pc:spChg>
        <pc:spChg chg="mod">
          <ac:chgData name="529991211598" userId="7a933b167e82e549" providerId="LiveId" clId="{6D04166C-048B-4585-9723-8FAB23DD458D}" dt="2021-06-18T18:13:11.636" v="7667" actId="27636"/>
          <ac:spMkLst>
            <pc:docMk/>
            <pc:sldMk cId="2813173632" sldId="290"/>
            <ac:spMk id="3" creationId="{4303ED8D-ADEE-4AA4-A86C-3DEC5E192C0B}"/>
          </ac:spMkLst>
        </pc:spChg>
      </pc:sldChg>
      <pc:sldChg chg="modSp add mod">
        <pc:chgData name="529991211598" userId="7a933b167e82e549" providerId="LiveId" clId="{6D04166C-048B-4585-9723-8FAB23DD458D}" dt="2021-06-18T18:18:38.024" v="8034" actId="20577"/>
        <pc:sldMkLst>
          <pc:docMk/>
          <pc:sldMk cId="1436557939" sldId="291"/>
        </pc:sldMkLst>
        <pc:spChg chg="mod">
          <ac:chgData name="529991211598" userId="7a933b167e82e549" providerId="LiveId" clId="{6D04166C-048B-4585-9723-8FAB23DD458D}" dt="2021-06-18T18:18:38.024" v="8034" actId="20577"/>
          <ac:spMkLst>
            <pc:docMk/>
            <pc:sldMk cId="1436557939" sldId="291"/>
            <ac:spMk id="3" creationId="{4303ED8D-ADEE-4AA4-A86C-3DEC5E192C0B}"/>
          </ac:spMkLst>
        </pc:spChg>
      </pc:sldChg>
      <pc:sldChg chg="addSp delSp modSp new mod modClrScheme chgLayout">
        <pc:chgData name="529991211598" userId="7a933b167e82e549" providerId="LiveId" clId="{6D04166C-048B-4585-9723-8FAB23DD458D}" dt="2021-06-18T18:10:10.026" v="7491" actId="20577"/>
        <pc:sldMkLst>
          <pc:docMk/>
          <pc:sldMk cId="816610148" sldId="292"/>
        </pc:sldMkLst>
        <pc:spChg chg="del mod ord">
          <ac:chgData name="529991211598" userId="7a933b167e82e549" providerId="LiveId" clId="{6D04166C-048B-4585-9723-8FAB23DD458D}" dt="2021-06-18T18:09:50.859" v="7474" actId="700"/>
          <ac:spMkLst>
            <pc:docMk/>
            <pc:sldMk cId="816610148" sldId="292"/>
            <ac:spMk id="2" creationId="{E5F05AC9-909B-4FD8-A076-BE091C9EDDB4}"/>
          </ac:spMkLst>
        </pc:spChg>
        <pc:spChg chg="del mod ord">
          <ac:chgData name="529991211598" userId="7a933b167e82e549" providerId="LiveId" clId="{6D04166C-048B-4585-9723-8FAB23DD458D}" dt="2021-06-18T18:09:50.859" v="7474" actId="700"/>
          <ac:spMkLst>
            <pc:docMk/>
            <pc:sldMk cId="816610148" sldId="292"/>
            <ac:spMk id="3" creationId="{4507802E-7514-4CC5-8CF8-CBDFFB96165C}"/>
          </ac:spMkLst>
        </pc:spChg>
        <pc:spChg chg="add mod ord">
          <ac:chgData name="529991211598" userId="7a933b167e82e549" providerId="LiveId" clId="{6D04166C-048B-4585-9723-8FAB23DD458D}" dt="2021-06-18T18:10:10.026" v="7491" actId="20577"/>
          <ac:spMkLst>
            <pc:docMk/>
            <pc:sldMk cId="816610148" sldId="292"/>
            <ac:spMk id="4" creationId="{60C5B5CA-4D99-48D3-9557-DDFF5547D3BD}"/>
          </ac:spMkLst>
        </pc:spChg>
        <pc:spChg chg="add mod ord">
          <ac:chgData name="529991211598" userId="7a933b167e82e549" providerId="LiveId" clId="{6D04166C-048B-4585-9723-8FAB23DD458D}" dt="2021-06-18T18:09:50.859" v="7474" actId="700"/>
          <ac:spMkLst>
            <pc:docMk/>
            <pc:sldMk cId="816610148" sldId="292"/>
            <ac:spMk id="5" creationId="{69B1BF7E-2034-4F6E-9812-6BE12BB40AC5}"/>
          </ac:spMkLst>
        </pc:spChg>
      </pc:sldChg>
    </pc:docChg>
  </pc:docChgLst>
  <pc:docChgLst>
    <pc:chgData name="529991211598" userId="7a933b167e82e549" providerId="LiveId" clId="{67AFBA83-BA61-4692-946B-D35135343653}"/>
    <pc:docChg chg="undo redo custSel addSld delSld modSld sldOrd">
      <pc:chgData name="529991211598" userId="7a933b167e82e549" providerId="LiveId" clId="{67AFBA83-BA61-4692-946B-D35135343653}" dt="2021-05-12T18:57:48.116" v="6814" actId="207"/>
      <pc:docMkLst>
        <pc:docMk/>
      </pc:docMkLst>
      <pc:sldChg chg="modNotesTx">
        <pc:chgData name="529991211598" userId="7a933b167e82e549" providerId="LiveId" clId="{67AFBA83-BA61-4692-946B-D35135343653}" dt="2021-05-12T06:23:55.307" v="5268" actId="20577"/>
        <pc:sldMkLst>
          <pc:docMk/>
          <pc:sldMk cId="4188794335" sldId="258"/>
        </pc:sldMkLst>
      </pc:sldChg>
      <pc:sldChg chg="modNotesTx">
        <pc:chgData name="529991211598" userId="7a933b167e82e549" providerId="LiveId" clId="{67AFBA83-BA61-4692-946B-D35135343653}" dt="2021-05-12T06:24:20.584" v="5269" actId="20577"/>
        <pc:sldMkLst>
          <pc:docMk/>
          <pc:sldMk cId="3464090884" sldId="259"/>
        </pc:sldMkLst>
      </pc:sldChg>
      <pc:sldChg chg="modSp mod modNotesTx">
        <pc:chgData name="529991211598" userId="7a933b167e82e549" providerId="LiveId" clId="{67AFBA83-BA61-4692-946B-D35135343653}" dt="2021-05-12T04:48:37.890" v="1185" actId="1076"/>
        <pc:sldMkLst>
          <pc:docMk/>
          <pc:sldMk cId="4204908954" sldId="260"/>
        </pc:sldMkLst>
        <pc:spChg chg="mod">
          <ac:chgData name="529991211598" userId="7a933b167e82e549" providerId="LiveId" clId="{67AFBA83-BA61-4692-946B-D35135343653}" dt="2021-05-12T04:41:32.539" v="1125" actId="20577"/>
          <ac:spMkLst>
            <pc:docMk/>
            <pc:sldMk cId="4204908954" sldId="260"/>
            <ac:spMk id="2" creationId="{6123BB28-F0FF-4FC2-8422-CB2422AA5B21}"/>
          </ac:spMkLst>
        </pc:spChg>
        <pc:spChg chg="mod">
          <ac:chgData name="529991211598" userId="7a933b167e82e549" providerId="LiveId" clId="{67AFBA83-BA61-4692-946B-D35135343653}" dt="2021-05-12T04:48:37.890" v="1185" actId="1076"/>
          <ac:spMkLst>
            <pc:docMk/>
            <pc:sldMk cId="4204908954" sldId="260"/>
            <ac:spMk id="19" creationId="{57F73B4B-1833-451B-833C-63947EAD56E9}"/>
          </ac:spMkLst>
        </pc:spChg>
      </pc:sldChg>
      <pc:sldChg chg="addSp delSp modSp new mod modNotesTx">
        <pc:chgData name="529991211598" userId="7a933b167e82e549" providerId="LiveId" clId="{67AFBA83-BA61-4692-946B-D35135343653}" dt="2021-05-12T05:10:35.175" v="2902" actId="20577"/>
        <pc:sldMkLst>
          <pc:docMk/>
          <pc:sldMk cId="956309882" sldId="261"/>
        </pc:sldMkLst>
        <pc:spChg chg="mod">
          <ac:chgData name="529991211598" userId="7a933b167e82e549" providerId="LiveId" clId="{67AFBA83-BA61-4692-946B-D35135343653}" dt="2021-05-12T04:44:51.328" v="1146" actId="20577"/>
          <ac:spMkLst>
            <pc:docMk/>
            <pc:sldMk cId="956309882" sldId="261"/>
            <ac:spMk id="2" creationId="{50CD6DA2-BF9A-4757-AA47-9E72C8A53676}"/>
          </ac:spMkLst>
        </pc:spChg>
        <pc:spChg chg="del">
          <ac:chgData name="529991211598" userId="7a933b167e82e549" providerId="LiveId" clId="{67AFBA83-BA61-4692-946B-D35135343653}" dt="2021-05-12T04:44:54.001" v="1147" actId="22"/>
          <ac:spMkLst>
            <pc:docMk/>
            <pc:sldMk cId="956309882" sldId="261"/>
            <ac:spMk id="3" creationId="{C131D435-DDFC-421A-8789-02D8355D6DC8}"/>
          </ac:spMkLst>
        </pc:spChg>
        <pc:spChg chg="add mod">
          <ac:chgData name="529991211598" userId="7a933b167e82e549" providerId="LiveId" clId="{67AFBA83-BA61-4692-946B-D35135343653}" dt="2021-05-12T04:50:33.221" v="1227" actId="1076"/>
          <ac:spMkLst>
            <pc:docMk/>
            <pc:sldMk cId="956309882" sldId="261"/>
            <ac:spMk id="8" creationId="{A7F0748B-6527-44F0-BB0B-E927469C9A94}"/>
          </ac:spMkLst>
        </pc:spChg>
        <pc:spChg chg="add mod">
          <ac:chgData name="529991211598" userId="7a933b167e82e549" providerId="LiveId" clId="{67AFBA83-BA61-4692-946B-D35135343653}" dt="2021-05-12T04:50:24.080" v="1226" actId="14100"/>
          <ac:spMkLst>
            <pc:docMk/>
            <pc:sldMk cId="956309882" sldId="261"/>
            <ac:spMk id="9" creationId="{918C2D6B-B21E-4A16-8278-06C26A9A6202}"/>
          </ac:spMkLst>
        </pc:spChg>
        <pc:picChg chg="add mod ord">
          <ac:chgData name="529991211598" userId="7a933b167e82e549" providerId="LiveId" clId="{67AFBA83-BA61-4692-946B-D35135343653}" dt="2021-05-12T04:47:21.278" v="1162" actId="1076"/>
          <ac:picMkLst>
            <pc:docMk/>
            <pc:sldMk cId="956309882" sldId="261"/>
            <ac:picMk id="5" creationId="{6A64CF02-1232-4EE1-BB83-807D9B9B16ED}"/>
          </ac:picMkLst>
        </pc:picChg>
        <pc:picChg chg="add mod">
          <ac:chgData name="529991211598" userId="7a933b167e82e549" providerId="LiveId" clId="{67AFBA83-BA61-4692-946B-D35135343653}" dt="2021-05-12T04:47:11.228" v="1159" actId="1076"/>
          <ac:picMkLst>
            <pc:docMk/>
            <pc:sldMk cId="956309882" sldId="261"/>
            <ac:picMk id="7" creationId="{9B357422-8303-4F25-8B10-218356B36BA2}"/>
          </ac:picMkLst>
        </pc:picChg>
      </pc:sldChg>
      <pc:sldChg chg="addSp delSp modSp new mod modNotesTx">
        <pc:chgData name="529991211598" userId="7a933b167e82e549" providerId="LiveId" clId="{67AFBA83-BA61-4692-946B-D35135343653}" dt="2021-05-12T06:27:28.258" v="5272" actId="20577"/>
        <pc:sldMkLst>
          <pc:docMk/>
          <pc:sldMk cId="488226289" sldId="262"/>
        </pc:sldMkLst>
        <pc:spChg chg="mod">
          <ac:chgData name="529991211598" userId="7a933b167e82e549" providerId="LiveId" clId="{67AFBA83-BA61-4692-946B-D35135343653}" dt="2021-05-12T05:01:12.334" v="2037" actId="20577"/>
          <ac:spMkLst>
            <pc:docMk/>
            <pc:sldMk cId="488226289" sldId="262"/>
            <ac:spMk id="2" creationId="{4682A9BA-2576-4ED5-9221-6C0F1AB7A3CC}"/>
          </ac:spMkLst>
        </pc:spChg>
        <pc:spChg chg="del mod">
          <ac:chgData name="529991211598" userId="7a933b167e82e549" providerId="LiveId" clId="{67AFBA83-BA61-4692-946B-D35135343653}" dt="2021-05-12T05:15:06.081" v="3025" actId="12084"/>
          <ac:spMkLst>
            <pc:docMk/>
            <pc:sldMk cId="488226289" sldId="262"/>
            <ac:spMk id="3" creationId="{032473CA-09EE-458C-8529-99F1E3AF1114}"/>
          </ac:spMkLst>
        </pc:spChg>
        <pc:graphicFrameChg chg="add mod">
          <ac:chgData name="529991211598" userId="7a933b167e82e549" providerId="LiveId" clId="{67AFBA83-BA61-4692-946B-D35135343653}" dt="2021-05-12T05:16:11.123" v="3026" actId="13782"/>
          <ac:graphicFrameMkLst>
            <pc:docMk/>
            <pc:sldMk cId="488226289" sldId="262"/>
            <ac:graphicFrameMk id="4" creationId="{E62E07AF-C5A0-47FD-B3CC-7AE0250465A3}"/>
          </ac:graphicFrameMkLst>
        </pc:graphicFrameChg>
      </pc:sldChg>
      <pc:sldChg chg="modSp add mod ord">
        <pc:chgData name="529991211598" userId="7a933b167e82e549" providerId="LiveId" clId="{67AFBA83-BA61-4692-946B-D35135343653}" dt="2021-05-12T05:00:36.361" v="2016" actId="20577"/>
        <pc:sldMkLst>
          <pc:docMk/>
          <pc:sldMk cId="243975130" sldId="263"/>
        </pc:sldMkLst>
        <pc:spChg chg="mod">
          <ac:chgData name="529991211598" userId="7a933b167e82e549" providerId="LiveId" clId="{67AFBA83-BA61-4692-946B-D35135343653}" dt="2021-05-12T05:00:36.361" v="2016" actId="20577"/>
          <ac:spMkLst>
            <pc:docMk/>
            <pc:sldMk cId="243975130" sldId="263"/>
            <ac:spMk id="2" creationId="{EE994B98-BB6C-432F-87A2-F61850BC1E39}"/>
          </ac:spMkLst>
        </pc:spChg>
      </pc:sldChg>
      <pc:sldChg chg="new del">
        <pc:chgData name="529991211598" userId="7a933b167e82e549" providerId="LiveId" clId="{67AFBA83-BA61-4692-946B-D35135343653}" dt="2021-05-12T05:00:16.087" v="1995" actId="47"/>
        <pc:sldMkLst>
          <pc:docMk/>
          <pc:sldMk cId="2671700686" sldId="263"/>
        </pc:sldMkLst>
      </pc:sldChg>
      <pc:sldChg chg="addSp delSp modSp new mod modClrScheme chgLayout modNotesTx">
        <pc:chgData name="529991211598" userId="7a933b167e82e549" providerId="LiveId" clId="{67AFBA83-BA61-4692-946B-D35135343653}" dt="2021-05-12T05:48:10.723" v="4759" actId="207"/>
        <pc:sldMkLst>
          <pc:docMk/>
          <pc:sldMk cId="269080370" sldId="264"/>
        </pc:sldMkLst>
        <pc:spChg chg="mod ord">
          <ac:chgData name="529991211598" userId="7a933b167e82e549" providerId="LiveId" clId="{67AFBA83-BA61-4692-946B-D35135343653}" dt="2021-05-12T05:30:58.300" v="3588" actId="20577"/>
          <ac:spMkLst>
            <pc:docMk/>
            <pc:sldMk cId="269080370" sldId="264"/>
            <ac:spMk id="2" creationId="{E8637E9E-BFBC-4F7D-8C86-6528EAFA7214}"/>
          </ac:spMkLst>
        </pc:spChg>
        <pc:spChg chg="del mod ord">
          <ac:chgData name="529991211598" userId="7a933b167e82e549" providerId="LiveId" clId="{67AFBA83-BA61-4692-946B-D35135343653}" dt="2021-05-12T05:17:33.539" v="3064" actId="700"/>
          <ac:spMkLst>
            <pc:docMk/>
            <pc:sldMk cId="269080370" sldId="264"/>
            <ac:spMk id="3" creationId="{B2C5C033-371C-43C7-89A0-D5C11C6B699E}"/>
          </ac:spMkLst>
        </pc:spChg>
        <pc:spChg chg="add mod ord">
          <ac:chgData name="529991211598" userId="7a933b167e82e549" providerId="LiveId" clId="{67AFBA83-BA61-4692-946B-D35135343653}" dt="2021-05-12T05:27:43.626" v="3545" actId="1076"/>
          <ac:spMkLst>
            <pc:docMk/>
            <pc:sldMk cId="269080370" sldId="264"/>
            <ac:spMk id="4" creationId="{380728A9-0505-4755-A179-289FA7001602}"/>
          </ac:spMkLst>
        </pc:spChg>
        <pc:spChg chg="add mod ord">
          <ac:chgData name="529991211598" userId="7a933b167e82e549" providerId="LiveId" clId="{67AFBA83-BA61-4692-946B-D35135343653}" dt="2021-05-12T05:25:30.686" v="3518" actId="14100"/>
          <ac:spMkLst>
            <pc:docMk/>
            <pc:sldMk cId="269080370" sldId="264"/>
            <ac:spMk id="5" creationId="{B763694C-50B8-4B5A-9705-5865368ACB19}"/>
          </ac:spMkLst>
        </pc:spChg>
        <pc:graphicFrameChg chg="add mod modGraphic">
          <ac:chgData name="529991211598" userId="7a933b167e82e549" providerId="LiveId" clId="{67AFBA83-BA61-4692-946B-D35135343653}" dt="2021-05-12T05:47:35.314" v="4758" actId="27349"/>
          <ac:graphicFrameMkLst>
            <pc:docMk/>
            <pc:sldMk cId="269080370" sldId="264"/>
            <ac:graphicFrameMk id="6" creationId="{99B8A304-6F51-4092-8268-82593C5A3A45}"/>
          </ac:graphicFrameMkLst>
        </pc:graphicFrameChg>
        <pc:graphicFrameChg chg="add mod">
          <ac:chgData name="529991211598" userId="7a933b167e82e549" providerId="LiveId" clId="{67AFBA83-BA61-4692-946B-D35135343653}" dt="2021-05-12T05:48:10.723" v="4759" actId="207"/>
          <ac:graphicFrameMkLst>
            <pc:docMk/>
            <pc:sldMk cId="269080370" sldId="264"/>
            <ac:graphicFrameMk id="7" creationId="{44031598-2E1A-4A8F-ADF2-E83B03214102}"/>
          </ac:graphicFrameMkLst>
        </pc:graphicFrameChg>
      </pc:sldChg>
      <pc:sldChg chg="addSp delSp modSp new mod setBg modClrScheme chgLayout modNotesTx">
        <pc:chgData name="529991211598" userId="7a933b167e82e549" providerId="LiveId" clId="{67AFBA83-BA61-4692-946B-D35135343653}" dt="2021-05-12T05:46:55.611" v="4756" actId="20577"/>
        <pc:sldMkLst>
          <pc:docMk/>
          <pc:sldMk cId="384297171" sldId="265"/>
        </pc:sldMkLst>
        <pc:spChg chg="del">
          <ac:chgData name="529991211598" userId="7a933b167e82e549" providerId="LiveId" clId="{67AFBA83-BA61-4692-946B-D35135343653}" dt="2021-05-12T05:39:52.912" v="4399" actId="700"/>
          <ac:spMkLst>
            <pc:docMk/>
            <pc:sldMk cId="384297171" sldId="265"/>
            <ac:spMk id="2" creationId="{BED4BF38-0E70-4B05-ABB4-1AA0C326DCF4}"/>
          </ac:spMkLst>
        </pc:spChg>
        <pc:spChg chg="del">
          <ac:chgData name="529991211598" userId="7a933b167e82e549" providerId="LiveId" clId="{67AFBA83-BA61-4692-946B-D35135343653}" dt="2021-05-12T05:39:52.912" v="4399" actId="700"/>
          <ac:spMkLst>
            <pc:docMk/>
            <pc:sldMk cId="384297171" sldId="265"/>
            <ac:spMk id="3" creationId="{61A87E3B-1576-4481-B2BE-45B93B77F32F}"/>
          </ac:spMkLst>
        </pc:spChg>
        <pc:spChg chg="add del">
          <ac:chgData name="529991211598" userId="7a933b167e82e549" providerId="LiveId" clId="{67AFBA83-BA61-4692-946B-D35135343653}" dt="2021-05-12T05:40:10.870" v="4404" actId="26606"/>
          <ac:spMkLst>
            <pc:docMk/>
            <pc:sldMk cId="384297171" sldId="265"/>
            <ac:spMk id="10" creationId="{69E6EFEE-6516-482C-B143-F97F9BF89D0E}"/>
          </ac:spMkLst>
        </pc:spChg>
        <pc:spChg chg="add del">
          <ac:chgData name="529991211598" userId="7a933b167e82e549" providerId="LiveId" clId="{67AFBA83-BA61-4692-946B-D35135343653}" dt="2021-05-12T05:40:10.870" v="4404" actId="26606"/>
          <ac:spMkLst>
            <pc:docMk/>
            <pc:sldMk cId="384297171" sldId="265"/>
            <ac:spMk id="12" creationId="{3DF0D2C0-CD0C-470C-8851-D8B2CC417CB9}"/>
          </ac:spMkLst>
        </pc:spChg>
        <pc:picChg chg="add mod">
          <ac:chgData name="529991211598" userId="7a933b167e82e549" providerId="LiveId" clId="{67AFBA83-BA61-4692-946B-D35135343653}" dt="2021-05-12T05:40:27.132" v="4407" actId="1076"/>
          <ac:picMkLst>
            <pc:docMk/>
            <pc:sldMk cId="384297171" sldId="265"/>
            <ac:picMk id="5" creationId="{AD0B88BA-BCF1-49F3-8443-1F3F01B60C56}"/>
          </ac:picMkLst>
        </pc:picChg>
      </pc:sldChg>
      <pc:sldChg chg="addSp delSp modSp new mod modNotesTx">
        <pc:chgData name="529991211598" userId="7a933b167e82e549" providerId="LiveId" clId="{67AFBA83-BA61-4692-946B-D35135343653}" dt="2021-05-12T06:28:07.275" v="5274" actId="20577"/>
        <pc:sldMkLst>
          <pc:docMk/>
          <pc:sldMk cId="2543792389" sldId="266"/>
        </pc:sldMkLst>
        <pc:spChg chg="mod">
          <ac:chgData name="529991211598" userId="7a933b167e82e549" providerId="LiveId" clId="{67AFBA83-BA61-4692-946B-D35135343653}" dt="2021-05-12T06:18:09.360" v="4841" actId="20577"/>
          <ac:spMkLst>
            <pc:docMk/>
            <pc:sldMk cId="2543792389" sldId="266"/>
            <ac:spMk id="2" creationId="{4E629756-22CC-4A8F-AEFC-F1DA1E903924}"/>
          </ac:spMkLst>
        </pc:spChg>
        <pc:spChg chg="del">
          <ac:chgData name="529991211598" userId="7a933b167e82e549" providerId="LiveId" clId="{67AFBA83-BA61-4692-946B-D35135343653}" dt="2021-05-12T06:18:11.501" v="4842" actId="22"/>
          <ac:spMkLst>
            <pc:docMk/>
            <pc:sldMk cId="2543792389" sldId="266"/>
            <ac:spMk id="3" creationId="{2F61D2E5-C213-4605-9AA9-359DFD4A70BB}"/>
          </ac:spMkLst>
        </pc:spChg>
        <pc:picChg chg="add mod ord">
          <ac:chgData name="529991211598" userId="7a933b167e82e549" providerId="LiveId" clId="{67AFBA83-BA61-4692-946B-D35135343653}" dt="2021-05-12T06:18:53.577" v="4855" actId="1076"/>
          <ac:picMkLst>
            <pc:docMk/>
            <pc:sldMk cId="2543792389" sldId="266"/>
            <ac:picMk id="5" creationId="{D07FF823-4954-40C6-A3C7-347A5FB6DA44}"/>
          </ac:picMkLst>
        </pc:picChg>
      </pc:sldChg>
      <pc:sldChg chg="new del">
        <pc:chgData name="529991211598" userId="7a933b167e82e549" providerId="LiveId" clId="{67AFBA83-BA61-4692-946B-D35135343653}" dt="2021-05-12T06:17:39.853" v="4812" actId="680"/>
        <pc:sldMkLst>
          <pc:docMk/>
          <pc:sldMk cId="3286058194" sldId="266"/>
        </pc:sldMkLst>
      </pc:sldChg>
      <pc:sldChg chg="new del">
        <pc:chgData name="529991211598" userId="7a933b167e82e549" providerId="LiveId" clId="{67AFBA83-BA61-4692-946B-D35135343653}" dt="2021-05-12T06:40:11.859" v="5295" actId="47"/>
        <pc:sldMkLst>
          <pc:docMk/>
          <pc:sldMk cId="3859653406" sldId="267"/>
        </pc:sldMkLst>
      </pc:sldChg>
      <pc:sldChg chg="modSp add mod ord">
        <pc:chgData name="529991211598" userId="7a933b167e82e549" providerId="LiveId" clId="{67AFBA83-BA61-4692-946B-D35135343653}" dt="2021-05-12T06:38:19.796" v="5293" actId="20577"/>
        <pc:sldMkLst>
          <pc:docMk/>
          <pc:sldMk cId="1316110752" sldId="268"/>
        </pc:sldMkLst>
        <pc:spChg chg="mod">
          <ac:chgData name="529991211598" userId="7a933b167e82e549" providerId="LiveId" clId="{67AFBA83-BA61-4692-946B-D35135343653}" dt="2021-05-12T06:38:19.796" v="5293" actId="20577"/>
          <ac:spMkLst>
            <pc:docMk/>
            <pc:sldMk cId="1316110752" sldId="268"/>
            <ac:spMk id="2" creationId="{EE994B98-BB6C-432F-87A2-F61850BC1E39}"/>
          </ac:spMkLst>
        </pc:spChg>
      </pc:sldChg>
      <pc:sldChg chg="addSp delSp add del ord setBg delDesignElem">
        <pc:chgData name="529991211598" userId="7a933b167e82e549" providerId="LiveId" clId="{67AFBA83-BA61-4692-946B-D35135343653}" dt="2021-05-12T06:38:01.144" v="5284"/>
        <pc:sldMkLst>
          <pc:docMk/>
          <pc:sldMk cId="3588198291" sldId="268"/>
        </pc:sldMkLst>
        <pc:spChg chg="add del">
          <ac:chgData name="529991211598" userId="7a933b167e82e549" providerId="LiveId" clId="{67AFBA83-BA61-4692-946B-D35135343653}" dt="2021-05-12T06:38:01.144" v="5284"/>
          <ac:spMkLst>
            <pc:docMk/>
            <pc:sldMk cId="3588198291" sldId="268"/>
            <ac:spMk id="8" creationId="{8D06CE56-3881-4ADA-8CEF-D18B02C242A3}"/>
          </ac:spMkLst>
        </pc:spChg>
        <pc:spChg chg="add del">
          <ac:chgData name="529991211598" userId="7a933b167e82e549" providerId="LiveId" clId="{67AFBA83-BA61-4692-946B-D35135343653}" dt="2021-05-12T06:38:01.144" v="5284"/>
          <ac:spMkLst>
            <pc:docMk/>
            <pc:sldMk cId="3588198291" sldId="268"/>
            <ac:spMk id="10" creationId="{79F3C543-62EC-4433-9C93-A2CD8764E9B4}"/>
          </ac:spMkLst>
        </pc:spChg>
        <pc:spChg chg="add del">
          <ac:chgData name="529991211598" userId="7a933b167e82e549" providerId="LiveId" clId="{67AFBA83-BA61-4692-946B-D35135343653}" dt="2021-05-12T06:38:01.144" v="5284"/>
          <ac:spMkLst>
            <pc:docMk/>
            <pc:sldMk cId="3588198291" sldId="268"/>
            <ac:spMk id="12" creationId="{FFD48BC7-DC40-47DE-87EE-9F4B6ECB9ABB}"/>
          </ac:spMkLst>
        </pc:spChg>
        <pc:spChg chg="add del">
          <ac:chgData name="529991211598" userId="7a933b167e82e549" providerId="LiveId" clId="{67AFBA83-BA61-4692-946B-D35135343653}" dt="2021-05-12T06:38:01.144" v="5284"/>
          <ac:spMkLst>
            <pc:docMk/>
            <pc:sldMk cId="3588198291" sldId="268"/>
            <ac:spMk id="14" creationId="{E502BBC7-2C76-46F3-BC24-5985BC13DB88}"/>
          </ac:spMkLst>
        </pc:spChg>
        <pc:spChg chg="add del">
          <ac:chgData name="529991211598" userId="7a933b167e82e549" providerId="LiveId" clId="{67AFBA83-BA61-4692-946B-D35135343653}" dt="2021-05-12T06:38:01.144" v="5284"/>
          <ac:spMkLst>
            <pc:docMk/>
            <pc:sldMk cId="3588198291" sldId="268"/>
            <ac:spMk id="16" creationId="{9C45F024-2468-4D8A-9E11-BB2B1E0A3B37}"/>
          </ac:spMkLst>
        </pc:spChg>
        <pc:spChg chg="add del">
          <ac:chgData name="529991211598" userId="7a933b167e82e549" providerId="LiveId" clId="{67AFBA83-BA61-4692-946B-D35135343653}" dt="2021-05-12T06:38:01.144" v="5284"/>
          <ac:spMkLst>
            <pc:docMk/>
            <pc:sldMk cId="3588198291" sldId="268"/>
            <ac:spMk id="18" creationId="{3629484E-3792-4B3D-89AD-7C8A1ED0E0D4}"/>
          </ac:spMkLst>
        </pc:spChg>
      </pc:sldChg>
      <pc:sldChg chg="addSp delSp modSp new mod modClrScheme chgLayout modNotesTx">
        <pc:chgData name="529991211598" userId="7a933b167e82e549" providerId="LiveId" clId="{67AFBA83-BA61-4692-946B-D35135343653}" dt="2021-05-12T18:57:48.116" v="6814" actId="207"/>
        <pc:sldMkLst>
          <pc:docMk/>
          <pc:sldMk cId="3653324784" sldId="269"/>
        </pc:sldMkLst>
        <pc:spChg chg="del">
          <ac:chgData name="529991211598" userId="7a933b167e82e549" providerId="LiveId" clId="{67AFBA83-BA61-4692-946B-D35135343653}" dt="2021-05-12T07:41:39.295" v="5376" actId="700"/>
          <ac:spMkLst>
            <pc:docMk/>
            <pc:sldMk cId="3653324784" sldId="269"/>
            <ac:spMk id="2" creationId="{1D6C3FBC-2DD2-4C8E-A1AD-2E5EECB6C655}"/>
          </ac:spMkLst>
        </pc:spChg>
        <pc:spChg chg="add del">
          <ac:chgData name="529991211598" userId="7a933b167e82e549" providerId="LiveId" clId="{67AFBA83-BA61-4692-946B-D35135343653}" dt="2021-05-12T06:56:12.603" v="5298" actId="22"/>
          <ac:spMkLst>
            <pc:docMk/>
            <pc:sldMk cId="3653324784" sldId="269"/>
            <ac:spMk id="3" creationId="{34A7258A-7239-4247-B7DF-40707C4BEF7D}"/>
          </ac:spMkLst>
        </pc:spChg>
        <pc:spChg chg="add mod">
          <ac:chgData name="529991211598" userId="7a933b167e82e549" providerId="LiveId" clId="{67AFBA83-BA61-4692-946B-D35135343653}" dt="2021-05-12T18:57:48.116" v="6814" actId="207"/>
          <ac:spMkLst>
            <pc:docMk/>
            <pc:sldMk cId="3653324784" sldId="269"/>
            <ac:spMk id="4" creationId="{9161BF12-8A9C-4148-A050-9532BA2AF5FA}"/>
          </ac:spMkLst>
        </pc:spChg>
        <pc:spChg chg="add del mod">
          <ac:chgData name="529991211598" userId="7a933b167e82e549" providerId="LiveId" clId="{67AFBA83-BA61-4692-946B-D35135343653}" dt="2021-05-12T18:57:06.842" v="6804"/>
          <ac:spMkLst>
            <pc:docMk/>
            <pc:sldMk cId="3653324784" sldId="269"/>
            <ac:spMk id="5" creationId="{7372BA83-A315-447C-9EBE-C46D60991C37}"/>
          </ac:spMkLst>
        </pc:spChg>
        <pc:spChg chg="add del mod">
          <ac:chgData name="529991211598" userId="7a933b167e82e549" providerId="LiveId" clId="{67AFBA83-BA61-4692-946B-D35135343653}" dt="2021-05-12T07:36:29.848" v="5309"/>
          <ac:spMkLst>
            <pc:docMk/>
            <pc:sldMk cId="3653324784" sldId="269"/>
            <ac:spMk id="9" creationId="{7BCD5FBA-0AC0-4CD0-A338-9E455B9E9954}"/>
          </ac:spMkLst>
        </pc:spChg>
        <pc:graphicFrameChg chg="add mod ord modGraphic">
          <ac:chgData name="529991211598" userId="7a933b167e82e549" providerId="LiveId" clId="{67AFBA83-BA61-4692-946B-D35135343653}" dt="2021-05-12T07:43:47.863" v="5399" actId="20577"/>
          <ac:graphicFrameMkLst>
            <pc:docMk/>
            <pc:sldMk cId="3653324784" sldId="269"/>
            <ac:graphicFrameMk id="12" creationId="{088CE2FE-DB1A-48EC-9D78-381CE5979B0E}"/>
          </ac:graphicFrameMkLst>
        </pc:graphicFrameChg>
        <pc:graphicFrameChg chg="add mod modGraphic">
          <ac:chgData name="529991211598" userId="7a933b167e82e549" providerId="LiveId" clId="{67AFBA83-BA61-4692-946B-D35135343653}" dt="2021-05-12T18:35:18.578" v="6183" actId="20577"/>
          <ac:graphicFrameMkLst>
            <pc:docMk/>
            <pc:sldMk cId="3653324784" sldId="269"/>
            <ac:graphicFrameMk id="13" creationId="{5A6A146E-90D8-420B-86D1-475D4CCC04F7}"/>
          </ac:graphicFrameMkLst>
        </pc:graphicFrameChg>
        <pc:picChg chg="add del mod ord">
          <ac:chgData name="529991211598" userId="7a933b167e82e549" providerId="LiveId" clId="{67AFBA83-BA61-4692-946B-D35135343653}" dt="2021-05-12T06:55:47.475" v="5297" actId="22"/>
          <ac:picMkLst>
            <pc:docMk/>
            <pc:sldMk cId="3653324784" sldId="269"/>
            <ac:picMk id="5" creationId="{7AD41489-8F68-4ECC-8EF9-29A7DD360F32}"/>
          </ac:picMkLst>
        </pc:picChg>
        <pc:picChg chg="add del mod ord">
          <ac:chgData name="529991211598" userId="7a933b167e82e549" providerId="LiveId" clId="{67AFBA83-BA61-4692-946B-D35135343653}" dt="2021-05-12T06:58:28.535" v="5302" actId="478"/>
          <ac:picMkLst>
            <pc:docMk/>
            <pc:sldMk cId="3653324784" sldId="269"/>
            <ac:picMk id="7" creationId="{DDA0C3B6-CAC2-4E51-922B-2A78A72DFC0F}"/>
          </ac:picMkLst>
        </pc:picChg>
        <pc:picChg chg="add del mod ord">
          <ac:chgData name="529991211598" userId="7a933b167e82e549" providerId="LiveId" clId="{67AFBA83-BA61-4692-946B-D35135343653}" dt="2021-05-12T07:36:15.042" v="5308" actId="22"/>
          <ac:picMkLst>
            <pc:docMk/>
            <pc:sldMk cId="3653324784" sldId="269"/>
            <ac:picMk id="11" creationId="{4A8689AC-3E90-41F9-9F0F-F4B8F838F92E}"/>
          </ac:picMkLst>
        </pc:picChg>
      </pc:sldChg>
      <pc:sldChg chg="addSp modSp new mod modNotesTx">
        <pc:chgData name="529991211598" userId="7a933b167e82e549" providerId="LiveId" clId="{67AFBA83-BA61-4692-946B-D35135343653}" dt="2021-05-12T18:43:53.257" v="6784" actId="20577"/>
        <pc:sldMkLst>
          <pc:docMk/>
          <pc:sldMk cId="1626828318" sldId="270"/>
        </pc:sldMkLst>
        <pc:graphicFrameChg chg="add mod modGraphic">
          <ac:chgData name="529991211598" userId="7a933b167e82e549" providerId="LiveId" clId="{67AFBA83-BA61-4692-946B-D35135343653}" dt="2021-05-12T18:32:58.743" v="6133" actId="14100"/>
          <ac:graphicFrameMkLst>
            <pc:docMk/>
            <pc:sldMk cId="1626828318" sldId="270"/>
            <ac:graphicFrameMk id="2" creationId="{8C69DA75-9C00-4278-8231-FD0F89FE2FB9}"/>
          </ac:graphicFrameMkLst>
        </pc:graphicFrameChg>
        <pc:graphicFrameChg chg="add mod modGraphic">
          <ac:chgData name="529991211598" userId="7a933b167e82e549" providerId="LiveId" clId="{67AFBA83-BA61-4692-946B-D35135343653}" dt="2021-05-12T18:33:56.393" v="6139" actId="1076"/>
          <ac:graphicFrameMkLst>
            <pc:docMk/>
            <pc:sldMk cId="1626828318" sldId="270"/>
            <ac:graphicFrameMk id="3" creationId="{4CA2A8BB-3FE1-41FF-9228-84293090EF55}"/>
          </ac:graphicFrameMkLst>
        </pc:graphicFrame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1FCD40-0D5B-495B-82FC-7E1946723786}" type="datetimeFigureOut">
              <a:rPr lang="es-MX" smtClean="0"/>
              <a:t>18/06/2021</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13A211-E3C7-483C-AD3A-33CE17F2F631}" type="slidenum">
              <a:rPr lang="es-MX" smtClean="0"/>
              <a:t>‹Nº›</a:t>
            </a:fld>
            <a:endParaRPr lang="es-MX"/>
          </a:p>
        </p:txBody>
      </p:sp>
    </p:spTree>
    <p:extLst>
      <p:ext uri="{BB962C8B-B14F-4D97-AF65-F5344CB8AC3E}">
        <p14:creationId xmlns:p14="http://schemas.microsoft.com/office/powerpoint/2010/main" val="34794227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En la entrega anterior aun no habíamos definido los requerimientos, por lo que comenzamos desde una lluvia de ideas con </a:t>
            </a:r>
            <a:r>
              <a:rPr lang="es-MX" dirty="0" err="1"/>
              <a:t>postips</a:t>
            </a:r>
            <a:r>
              <a:rPr lang="es-MX" dirty="0"/>
              <a:t> en miro, donde simplemente listamos los requerimientos que se nos ocurrían, y a continuación seleccionamos los que consideramos adecuados y descartamos aquellos que decidimos no incluir</a:t>
            </a:r>
          </a:p>
        </p:txBody>
      </p:sp>
      <p:sp>
        <p:nvSpPr>
          <p:cNvPr id="4" name="Marcador de número de diapositiva 3"/>
          <p:cNvSpPr>
            <a:spLocks noGrp="1"/>
          </p:cNvSpPr>
          <p:nvPr>
            <p:ph type="sldNum" sz="quarter" idx="5"/>
          </p:nvPr>
        </p:nvSpPr>
        <p:spPr/>
        <p:txBody>
          <a:bodyPr/>
          <a:lstStyle/>
          <a:p>
            <a:fld id="{DB13A211-E3C7-483C-AD3A-33CE17F2F631}" type="slidenum">
              <a:rPr lang="es-MX" smtClean="0"/>
              <a:t>3</a:t>
            </a:fld>
            <a:endParaRPr lang="es-MX"/>
          </a:p>
        </p:txBody>
      </p:sp>
    </p:spTree>
    <p:extLst>
      <p:ext uri="{BB962C8B-B14F-4D97-AF65-F5344CB8AC3E}">
        <p14:creationId xmlns:p14="http://schemas.microsoft.com/office/powerpoint/2010/main" val="20422051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DB13A211-E3C7-483C-AD3A-33CE17F2F631}" type="slidenum">
              <a:rPr lang="es-MX" smtClean="0"/>
              <a:t>14</a:t>
            </a:fld>
            <a:endParaRPr lang="es-MX"/>
          </a:p>
        </p:txBody>
      </p:sp>
    </p:spTree>
    <p:extLst>
      <p:ext uri="{BB962C8B-B14F-4D97-AF65-F5344CB8AC3E}">
        <p14:creationId xmlns:p14="http://schemas.microsoft.com/office/powerpoint/2010/main" val="25757294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Aquí podemos ver las funciones que le correspondieron a cada uno de los integrantes del equipo, aunque realmente todos participaron un poco en todo, aquí se presentan sus principales responsabilidades. </a:t>
            </a:r>
          </a:p>
          <a:p>
            <a:r>
              <a:rPr lang="es-MX" dirty="0"/>
              <a:t>La calificación de aporte individual está basada en un promedio calculado a partir de los puntos sumados a lo largo del desarrollo, estos acumulados en base a los criterios definidos por el equipo</a:t>
            </a:r>
          </a:p>
        </p:txBody>
      </p:sp>
      <p:sp>
        <p:nvSpPr>
          <p:cNvPr id="4" name="Marcador de número de diapositiva 3"/>
          <p:cNvSpPr>
            <a:spLocks noGrp="1"/>
          </p:cNvSpPr>
          <p:nvPr>
            <p:ph type="sldNum" sz="quarter" idx="5"/>
          </p:nvPr>
        </p:nvSpPr>
        <p:spPr/>
        <p:txBody>
          <a:bodyPr/>
          <a:lstStyle/>
          <a:p>
            <a:fld id="{DB13A211-E3C7-483C-AD3A-33CE17F2F631}" type="slidenum">
              <a:rPr lang="es-MX" smtClean="0"/>
              <a:t>19</a:t>
            </a:fld>
            <a:endParaRPr lang="es-MX"/>
          </a:p>
        </p:txBody>
      </p:sp>
    </p:spTree>
    <p:extLst>
      <p:ext uri="{BB962C8B-B14F-4D97-AF65-F5344CB8AC3E}">
        <p14:creationId xmlns:p14="http://schemas.microsoft.com/office/powerpoint/2010/main" val="8836915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Se realiza el conteo de cada por cada criterio y se multiplica por el valor de relevancia asignado. Después se Suman los puntos totales a ser repartidos, y los puntos totales obtenidos por cada integrante. Finalmente se encuentra el porcentaje de aporte total de cada uno de los integrantes.</a:t>
            </a:r>
          </a:p>
        </p:txBody>
      </p:sp>
      <p:sp>
        <p:nvSpPr>
          <p:cNvPr id="4" name="Marcador de número de diapositiva 3"/>
          <p:cNvSpPr>
            <a:spLocks noGrp="1"/>
          </p:cNvSpPr>
          <p:nvPr>
            <p:ph type="sldNum" sz="quarter" idx="5"/>
          </p:nvPr>
        </p:nvSpPr>
        <p:spPr/>
        <p:txBody>
          <a:bodyPr/>
          <a:lstStyle/>
          <a:p>
            <a:fld id="{DB13A211-E3C7-483C-AD3A-33CE17F2F631}" type="slidenum">
              <a:rPr lang="es-MX" smtClean="0"/>
              <a:t>20</a:t>
            </a:fld>
            <a:endParaRPr lang="es-MX"/>
          </a:p>
        </p:txBody>
      </p:sp>
    </p:spTree>
    <p:extLst>
      <p:ext uri="{BB962C8B-B14F-4D97-AF65-F5344CB8AC3E}">
        <p14:creationId xmlns:p14="http://schemas.microsoft.com/office/powerpoint/2010/main" val="38128533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Y a raíz de eso, procedimos a la organización por prioridad de estos requisitos, además de que en esta etapa seleccionamos aquellos que implementaríamos en el primer prototipo, y finalmente comenzamos a definirlos </a:t>
            </a:r>
          </a:p>
        </p:txBody>
      </p:sp>
      <p:sp>
        <p:nvSpPr>
          <p:cNvPr id="4" name="Marcador de número de diapositiva 3"/>
          <p:cNvSpPr>
            <a:spLocks noGrp="1"/>
          </p:cNvSpPr>
          <p:nvPr>
            <p:ph type="sldNum" sz="quarter" idx="5"/>
          </p:nvPr>
        </p:nvSpPr>
        <p:spPr/>
        <p:txBody>
          <a:bodyPr/>
          <a:lstStyle/>
          <a:p>
            <a:fld id="{DB13A211-E3C7-483C-AD3A-33CE17F2F631}" type="slidenum">
              <a:rPr lang="es-MX" smtClean="0"/>
              <a:t>4</a:t>
            </a:fld>
            <a:endParaRPr lang="es-MX"/>
          </a:p>
        </p:txBody>
      </p:sp>
    </p:spTree>
    <p:extLst>
      <p:ext uri="{BB962C8B-B14F-4D97-AF65-F5344CB8AC3E}">
        <p14:creationId xmlns:p14="http://schemas.microsoft.com/office/powerpoint/2010/main" val="3421773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Agregamos al ER todos los requerimientos, llenando tablas como estas por cada uno, y describiendo a qué se refiere, y de forma muy básica el cómo se espera que sea implementado. Durante este proceso, también se fueron identificando más requerimientos específicos a raíz de los primeros generales, así como varios no funcionales, principalmente al respecto de la usabilidad para los primeros. </a:t>
            </a:r>
          </a:p>
        </p:txBody>
      </p:sp>
      <p:sp>
        <p:nvSpPr>
          <p:cNvPr id="4" name="Marcador de número de diapositiva 3"/>
          <p:cNvSpPr>
            <a:spLocks noGrp="1"/>
          </p:cNvSpPr>
          <p:nvPr>
            <p:ph type="sldNum" sz="quarter" idx="5"/>
          </p:nvPr>
        </p:nvSpPr>
        <p:spPr/>
        <p:txBody>
          <a:bodyPr/>
          <a:lstStyle/>
          <a:p>
            <a:fld id="{DB13A211-E3C7-483C-AD3A-33CE17F2F631}" type="slidenum">
              <a:rPr lang="es-MX" smtClean="0"/>
              <a:t>5</a:t>
            </a:fld>
            <a:endParaRPr lang="es-MX"/>
          </a:p>
        </p:txBody>
      </p:sp>
    </p:spTree>
    <p:extLst>
      <p:ext uri="{BB962C8B-B14F-4D97-AF65-F5344CB8AC3E}">
        <p14:creationId xmlns:p14="http://schemas.microsoft.com/office/powerpoint/2010/main" val="4185179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Al comenzar con el desarrollo de las interfaces, lo primero que hicimos fue escribir lo más específicamente posible las ideas que teníamos al respecto de cómo abarcar cada uno de los requerimientos que habíamos escogido anteriormente, tal como se nota en el ejemplo</a:t>
            </a:r>
          </a:p>
        </p:txBody>
      </p:sp>
      <p:sp>
        <p:nvSpPr>
          <p:cNvPr id="4" name="Marcador de número de diapositiva 3"/>
          <p:cNvSpPr>
            <a:spLocks noGrp="1"/>
          </p:cNvSpPr>
          <p:nvPr>
            <p:ph type="sldNum" sz="quarter" idx="5"/>
          </p:nvPr>
        </p:nvSpPr>
        <p:spPr/>
        <p:txBody>
          <a:bodyPr/>
          <a:lstStyle/>
          <a:p>
            <a:fld id="{DB13A211-E3C7-483C-AD3A-33CE17F2F631}" type="slidenum">
              <a:rPr lang="es-MX" smtClean="0"/>
              <a:t>7</a:t>
            </a:fld>
            <a:endParaRPr lang="es-MX"/>
          </a:p>
        </p:txBody>
      </p:sp>
    </p:spTree>
    <p:extLst>
      <p:ext uri="{BB962C8B-B14F-4D97-AF65-F5344CB8AC3E}">
        <p14:creationId xmlns:p14="http://schemas.microsoft.com/office/powerpoint/2010/main" val="27265648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Y a continuación realizamos los primeros borradores en papel, mapeando de manera sencilla las vistas, para tener una idea más clara de cómo funcionaría el prototipo </a:t>
            </a:r>
          </a:p>
        </p:txBody>
      </p:sp>
      <p:sp>
        <p:nvSpPr>
          <p:cNvPr id="4" name="Marcador de número de diapositiva 3"/>
          <p:cNvSpPr>
            <a:spLocks noGrp="1"/>
          </p:cNvSpPr>
          <p:nvPr>
            <p:ph type="sldNum" sz="quarter" idx="5"/>
          </p:nvPr>
        </p:nvSpPr>
        <p:spPr/>
        <p:txBody>
          <a:bodyPr/>
          <a:lstStyle/>
          <a:p>
            <a:fld id="{DB13A211-E3C7-483C-AD3A-33CE17F2F631}" type="slidenum">
              <a:rPr lang="es-MX" smtClean="0"/>
              <a:t>8</a:t>
            </a:fld>
            <a:endParaRPr lang="es-MX"/>
          </a:p>
        </p:txBody>
      </p:sp>
    </p:spTree>
    <p:extLst>
      <p:ext uri="{BB962C8B-B14F-4D97-AF65-F5344CB8AC3E}">
        <p14:creationId xmlns:p14="http://schemas.microsoft.com/office/powerpoint/2010/main" val="583767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DB13A211-E3C7-483C-AD3A-33CE17F2F631}" type="slidenum">
              <a:rPr lang="es-MX" smtClean="0"/>
              <a:t>10</a:t>
            </a:fld>
            <a:endParaRPr lang="es-MX"/>
          </a:p>
        </p:txBody>
      </p:sp>
    </p:spTree>
    <p:extLst>
      <p:ext uri="{BB962C8B-B14F-4D97-AF65-F5344CB8AC3E}">
        <p14:creationId xmlns:p14="http://schemas.microsoft.com/office/powerpoint/2010/main" val="2763339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Y finalmente procedimos a realizar prototipos de media/alta fidelidad con la herramienta </a:t>
            </a:r>
            <a:r>
              <a:rPr lang="es-MX" dirty="0" err="1"/>
              <a:t>figma</a:t>
            </a:r>
            <a:r>
              <a:rPr lang="es-MX" dirty="0"/>
              <a:t>, implementando únicamente algunas de las funcionalidades, las cuales aun seguimos desarrollando</a:t>
            </a:r>
          </a:p>
        </p:txBody>
      </p:sp>
      <p:sp>
        <p:nvSpPr>
          <p:cNvPr id="4" name="Marcador de número de diapositiva 3"/>
          <p:cNvSpPr>
            <a:spLocks noGrp="1"/>
          </p:cNvSpPr>
          <p:nvPr>
            <p:ph type="sldNum" sz="quarter" idx="5"/>
          </p:nvPr>
        </p:nvSpPr>
        <p:spPr/>
        <p:txBody>
          <a:bodyPr/>
          <a:lstStyle/>
          <a:p>
            <a:fld id="{DB13A211-E3C7-483C-AD3A-33CE17F2F631}" type="slidenum">
              <a:rPr lang="es-MX" smtClean="0"/>
              <a:t>11</a:t>
            </a:fld>
            <a:endParaRPr lang="es-MX"/>
          </a:p>
        </p:txBody>
      </p:sp>
    </p:spTree>
    <p:extLst>
      <p:ext uri="{BB962C8B-B14F-4D97-AF65-F5344CB8AC3E}">
        <p14:creationId xmlns:p14="http://schemas.microsoft.com/office/powerpoint/2010/main" val="873277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Como parte de las guías de diseño, utilizamos un esquema de colores monocromático, pues únicamente usamos un tono de azul y el resto lo mantuvimos con blanco y negro. Los iconos son en negro, excepto por la pestaña que está seleccionada, pues cambia a azul, la fuente es </a:t>
            </a:r>
            <a:r>
              <a:rPr lang="es-MX" dirty="0" err="1"/>
              <a:t>work</a:t>
            </a:r>
            <a:r>
              <a:rPr lang="es-MX" dirty="0"/>
              <a:t> </a:t>
            </a:r>
            <a:r>
              <a:rPr lang="es-MX" dirty="0" err="1"/>
              <a:t>sans</a:t>
            </a:r>
            <a:r>
              <a:rPr lang="es-MX" dirty="0"/>
              <a:t>, excepto para el logotipo de la aplicación, </a:t>
            </a:r>
          </a:p>
        </p:txBody>
      </p:sp>
      <p:sp>
        <p:nvSpPr>
          <p:cNvPr id="4" name="Marcador de número de diapositiva 3"/>
          <p:cNvSpPr>
            <a:spLocks noGrp="1"/>
          </p:cNvSpPr>
          <p:nvPr>
            <p:ph type="sldNum" sz="quarter" idx="5"/>
          </p:nvPr>
        </p:nvSpPr>
        <p:spPr/>
        <p:txBody>
          <a:bodyPr/>
          <a:lstStyle/>
          <a:p>
            <a:fld id="{DB13A211-E3C7-483C-AD3A-33CE17F2F631}" type="slidenum">
              <a:rPr lang="es-MX" smtClean="0"/>
              <a:t>12</a:t>
            </a:fld>
            <a:endParaRPr lang="es-MX"/>
          </a:p>
        </p:txBody>
      </p:sp>
    </p:spTree>
    <p:extLst>
      <p:ext uri="{BB962C8B-B14F-4D97-AF65-F5344CB8AC3E}">
        <p14:creationId xmlns:p14="http://schemas.microsoft.com/office/powerpoint/2010/main" val="36222766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a:t>Los botones tienen la misma forma y mantienen el color azul con letras blancas, así como el icono de regresar se encuentra en la misma posición siempre que pueda ser usado. Y los mensajes en pantalla son del mismo tamaño y hacen borroso el fondo.</a:t>
            </a:r>
          </a:p>
        </p:txBody>
      </p:sp>
      <p:sp>
        <p:nvSpPr>
          <p:cNvPr id="4" name="Marcador de número de diapositiva 3"/>
          <p:cNvSpPr>
            <a:spLocks noGrp="1"/>
          </p:cNvSpPr>
          <p:nvPr>
            <p:ph type="sldNum" sz="quarter" idx="5"/>
          </p:nvPr>
        </p:nvSpPr>
        <p:spPr/>
        <p:txBody>
          <a:bodyPr/>
          <a:lstStyle/>
          <a:p>
            <a:fld id="{DB13A211-E3C7-483C-AD3A-33CE17F2F631}" type="slidenum">
              <a:rPr lang="es-MX" smtClean="0"/>
              <a:t>13</a:t>
            </a:fld>
            <a:endParaRPr lang="es-MX"/>
          </a:p>
        </p:txBody>
      </p:sp>
    </p:spTree>
    <p:extLst>
      <p:ext uri="{BB962C8B-B14F-4D97-AF65-F5344CB8AC3E}">
        <p14:creationId xmlns:p14="http://schemas.microsoft.com/office/powerpoint/2010/main" val="3450687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6/18/2021</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‹Nº›</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59320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6/18/2021</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277189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6/18/2021</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2715011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6/18/2021</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826764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6/18/2021</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1498528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6/18/2021</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1140735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6/18/2021</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3479152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6/18/2021</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21477941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6/18/2021</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916782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6/18/2021</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2576952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6/18/2021</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‹Nº›</a:t>
            </a:fld>
            <a:endParaRPr lang="en-US"/>
          </a:p>
        </p:txBody>
      </p:sp>
    </p:spTree>
    <p:extLst>
      <p:ext uri="{BB962C8B-B14F-4D97-AF65-F5344CB8AC3E}">
        <p14:creationId xmlns:p14="http://schemas.microsoft.com/office/powerpoint/2010/main" val="2834873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6/18/2021</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‹Nº›</a:t>
            </a:fld>
            <a:endParaRPr lang="en-US"/>
          </a:p>
        </p:txBody>
      </p:sp>
    </p:spTree>
    <p:extLst>
      <p:ext uri="{BB962C8B-B14F-4D97-AF65-F5344CB8AC3E}">
        <p14:creationId xmlns:p14="http://schemas.microsoft.com/office/powerpoint/2010/main" val="1063152476"/>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www.figma.com/proto/SP5cMzwKAk3UnQnESTq3Oq/Untitled?node-id=1%3A2&amp;scaling=scale-down&amp;page-id=0%3A1" TargetMode="External"/><Relationship Id="rId5" Type="http://schemas.openxmlformats.org/officeDocument/2006/relationships/image" Target="../media/image22.png"/><Relationship Id="rId4"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Suemi412/HCIProject"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B7B3FE6-2987-4263-9061-BAF148AB8281}"/>
              </a:ext>
            </a:extLst>
          </p:cNvPr>
          <p:cNvPicPr>
            <a:picLocks noChangeAspect="1"/>
          </p:cNvPicPr>
          <p:nvPr/>
        </p:nvPicPr>
        <p:blipFill rotWithShape="1">
          <a:blip r:embed="rId2"/>
          <a:srcRect l="21316"/>
          <a:stretch/>
        </p:blipFill>
        <p:spPr>
          <a:xfrm>
            <a:off x="-2" y="10"/>
            <a:ext cx="8668512" cy="6857990"/>
          </a:xfrm>
          <a:prstGeom prst="rect">
            <a:avLst/>
          </a:prstGeom>
        </p:spPr>
      </p:pic>
      <p:sp>
        <p:nvSpPr>
          <p:cNvPr id="11" name="Rectangle 10">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bg1"/>
              </a:gs>
              <a:gs pos="30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C74661AE-1A1D-4C87-A250-B8A91BF86BD9}"/>
              </a:ext>
            </a:extLst>
          </p:cNvPr>
          <p:cNvSpPr>
            <a:spLocks noGrp="1"/>
          </p:cNvSpPr>
          <p:nvPr>
            <p:ph type="ctrTitle"/>
          </p:nvPr>
        </p:nvSpPr>
        <p:spPr>
          <a:xfrm>
            <a:off x="7848600" y="1122363"/>
            <a:ext cx="4023360" cy="3204134"/>
          </a:xfrm>
        </p:spPr>
        <p:txBody>
          <a:bodyPr anchor="b">
            <a:normAutofit/>
          </a:bodyPr>
          <a:lstStyle/>
          <a:p>
            <a:r>
              <a:rPr lang="es-MX" sz="4100"/>
              <a:t>Impulso al trabajo independiente</a:t>
            </a:r>
          </a:p>
        </p:txBody>
      </p:sp>
      <p:sp>
        <p:nvSpPr>
          <p:cNvPr id="3" name="Subtítulo 2">
            <a:extLst>
              <a:ext uri="{FF2B5EF4-FFF2-40B4-BE49-F238E27FC236}">
                <a16:creationId xmlns:a16="http://schemas.microsoft.com/office/drawing/2014/main" id="{9E84595C-6276-42FA-8A87-CB79340BF91D}"/>
              </a:ext>
            </a:extLst>
          </p:cNvPr>
          <p:cNvSpPr>
            <a:spLocks noGrp="1"/>
          </p:cNvSpPr>
          <p:nvPr>
            <p:ph type="subTitle" idx="1"/>
          </p:nvPr>
        </p:nvSpPr>
        <p:spPr>
          <a:xfrm>
            <a:off x="7848600" y="4872922"/>
            <a:ext cx="4023360" cy="1208141"/>
          </a:xfrm>
        </p:spPr>
        <p:txBody>
          <a:bodyPr>
            <a:normAutofit/>
          </a:bodyPr>
          <a:lstStyle/>
          <a:p>
            <a:r>
              <a:rPr lang="es-MX" sz="2000" dirty="0"/>
              <a:t>Segunda entrega</a:t>
            </a:r>
          </a:p>
          <a:p>
            <a:r>
              <a:rPr lang="es-MX" sz="2000" dirty="0"/>
              <a:t>Interacción humano computadora</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219506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46656D-1BAF-4347-B934-1216771EC085}"/>
              </a:ext>
            </a:extLst>
          </p:cNvPr>
          <p:cNvSpPr>
            <a:spLocks noGrp="1"/>
          </p:cNvSpPr>
          <p:nvPr>
            <p:ph type="title"/>
          </p:nvPr>
        </p:nvSpPr>
        <p:spPr>
          <a:xfrm>
            <a:off x="1074961" y="544788"/>
            <a:ext cx="10168128" cy="1179576"/>
          </a:xfrm>
        </p:spPr>
        <p:txBody>
          <a:bodyPr/>
          <a:lstStyle/>
          <a:p>
            <a:r>
              <a:rPr lang="es-MX" sz="2800" b="0" dirty="0"/>
              <a:t>Trabajadores &gt;</a:t>
            </a:r>
            <a:br>
              <a:rPr lang="es-MX" dirty="0"/>
            </a:br>
            <a:r>
              <a:rPr lang="es-MX" dirty="0"/>
              <a:t>Navegar/Visualizar agenda</a:t>
            </a:r>
          </a:p>
        </p:txBody>
      </p:sp>
      <p:pic>
        <p:nvPicPr>
          <p:cNvPr id="5" name="Marcador de contenido 4">
            <a:extLst>
              <a:ext uri="{FF2B5EF4-FFF2-40B4-BE49-F238E27FC236}">
                <a16:creationId xmlns:a16="http://schemas.microsoft.com/office/drawing/2014/main" id="{7F9110B7-2C01-410A-9055-8B71F86E9411}"/>
              </a:ext>
            </a:extLst>
          </p:cNvPr>
          <p:cNvPicPr>
            <a:picLocks noGrp="1" noChangeAspect="1"/>
          </p:cNvPicPr>
          <p:nvPr>
            <p:ph idx="1"/>
          </p:nvPr>
        </p:nvPicPr>
        <p:blipFill>
          <a:blip r:embed="rId3"/>
          <a:stretch>
            <a:fillRect/>
          </a:stretch>
        </p:blipFill>
        <p:spPr>
          <a:xfrm>
            <a:off x="-5446" y="2086737"/>
            <a:ext cx="3128542" cy="4345197"/>
          </a:xfrm>
        </p:spPr>
      </p:pic>
      <p:grpSp>
        <p:nvGrpSpPr>
          <p:cNvPr id="31" name="Grupo 30">
            <a:extLst>
              <a:ext uri="{FF2B5EF4-FFF2-40B4-BE49-F238E27FC236}">
                <a16:creationId xmlns:a16="http://schemas.microsoft.com/office/drawing/2014/main" id="{23672C3F-3ED8-45D5-862F-D7E2F27F318B}"/>
              </a:ext>
            </a:extLst>
          </p:cNvPr>
          <p:cNvGrpSpPr/>
          <p:nvPr/>
        </p:nvGrpSpPr>
        <p:grpSpPr>
          <a:xfrm>
            <a:off x="433200" y="2743424"/>
            <a:ext cx="1655934" cy="447071"/>
            <a:chOff x="417738" y="2736691"/>
            <a:chExt cx="1655934" cy="447071"/>
          </a:xfrm>
        </p:grpSpPr>
        <p:sp>
          <p:nvSpPr>
            <p:cNvPr id="9" name="Rectángulo 8">
              <a:extLst>
                <a:ext uri="{FF2B5EF4-FFF2-40B4-BE49-F238E27FC236}">
                  <a16:creationId xmlns:a16="http://schemas.microsoft.com/office/drawing/2014/main" id="{DB0CC4DD-6D3C-4064-8899-1EC8B17BD781}"/>
                </a:ext>
              </a:extLst>
            </p:cNvPr>
            <p:cNvSpPr/>
            <p:nvPr/>
          </p:nvSpPr>
          <p:spPr>
            <a:xfrm>
              <a:off x="985197" y="2766451"/>
              <a:ext cx="941746" cy="33129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6" name="Rectángulo 5">
              <a:extLst>
                <a:ext uri="{FF2B5EF4-FFF2-40B4-BE49-F238E27FC236}">
                  <a16:creationId xmlns:a16="http://schemas.microsoft.com/office/drawing/2014/main" id="{595B20AB-97F2-43BE-8AFD-48404B7DAF4B}"/>
                </a:ext>
              </a:extLst>
            </p:cNvPr>
            <p:cNvSpPr/>
            <p:nvPr/>
          </p:nvSpPr>
          <p:spPr>
            <a:xfrm>
              <a:off x="417738" y="2736692"/>
              <a:ext cx="822547" cy="165524"/>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MX" sz="1200" dirty="0">
                  <a:solidFill>
                    <a:sysClr val="windowText" lastClr="000000"/>
                  </a:solidFill>
                </a:rPr>
                <a:t>Semana</a:t>
              </a:r>
            </a:p>
          </p:txBody>
        </p:sp>
        <p:sp>
          <p:nvSpPr>
            <p:cNvPr id="7" name="Rectángulo 6">
              <a:extLst>
                <a:ext uri="{FF2B5EF4-FFF2-40B4-BE49-F238E27FC236}">
                  <a16:creationId xmlns:a16="http://schemas.microsoft.com/office/drawing/2014/main" id="{AB062143-4295-4ADE-8C73-8BD19ACA0430}"/>
                </a:ext>
              </a:extLst>
            </p:cNvPr>
            <p:cNvSpPr/>
            <p:nvPr/>
          </p:nvSpPr>
          <p:spPr>
            <a:xfrm>
              <a:off x="1251125" y="2736691"/>
              <a:ext cx="822547" cy="165524"/>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MX" sz="1200" dirty="0">
                  <a:solidFill>
                    <a:sysClr val="windowText" lastClr="000000"/>
                  </a:solidFill>
                </a:rPr>
                <a:t>Día</a:t>
              </a:r>
            </a:p>
          </p:txBody>
        </p:sp>
        <p:pic>
          <p:nvPicPr>
            <p:cNvPr id="8" name="Marcador de contenido 4">
              <a:extLst>
                <a:ext uri="{FF2B5EF4-FFF2-40B4-BE49-F238E27FC236}">
                  <a16:creationId xmlns:a16="http://schemas.microsoft.com/office/drawing/2014/main" id="{332F543F-2036-41D3-8D59-50619FC98F6D}"/>
                </a:ext>
              </a:extLst>
            </p:cNvPr>
            <p:cNvPicPr>
              <a:picLocks noChangeAspect="1"/>
            </p:cNvPicPr>
            <p:nvPr/>
          </p:nvPicPr>
          <p:blipFill rotWithShape="1">
            <a:blip r:embed="rId3"/>
            <a:srcRect l="30633" t="16175" r="40987" b="78031"/>
            <a:stretch/>
          </p:blipFill>
          <p:spPr>
            <a:xfrm>
              <a:off x="985197" y="2931979"/>
              <a:ext cx="887870" cy="251783"/>
            </a:xfrm>
            <a:prstGeom prst="rect">
              <a:avLst/>
            </a:prstGeom>
          </p:spPr>
        </p:pic>
      </p:grpSp>
      <p:grpSp>
        <p:nvGrpSpPr>
          <p:cNvPr id="30" name="Grupo 29">
            <a:extLst>
              <a:ext uri="{FF2B5EF4-FFF2-40B4-BE49-F238E27FC236}">
                <a16:creationId xmlns:a16="http://schemas.microsoft.com/office/drawing/2014/main" id="{AC38649B-4A8C-4BC4-9D48-CBD7F2A031AA}"/>
              </a:ext>
            </a:extLst>
          </p:cNvPr>
          <p:cNvGrpSpPr/>
          <p:nvPr/>
        </p:nvGrpSpPr>
        <p:grpSpPr>
          <a:xfrm>
            <a:off x="3123096" y="2086737"/>
            <a:ext cx="3004660" cy="4347452"/>
            <a:chOff x="3123183" y="2086737"/>
            <a:chExt cx="3004660" cy="4347452"/>
          </a:xfrm>
        </p:grpSpPr>
        <p:pic>
          <p:nvPicPr>
            <p:cNvPr id="11" name="Imagen 10">
              <a:extLst>
                <a:ext uri="{FF2B5EF4-FFF2-40B4-BE49-F238E27FC236}">
                  <a16:creationId xmlns:a16="http://schemas.microsoft.com/office/drawing/2014/main" id="{EE1AA712-1D87-4AB3-B79C-77A20AF4972C}"/>
                </a:ext>
              </a:extLst>
            </p:cNvPr>
            <p:cNvPicPr>
              <a:picLocks noChangeAspect="1"/>
            </p:cNvPicPr>
            <p:nvPr/>
          </p:nvPicPr>
          <p:blipFill>
            <a:blip r:embed="rId4"/>
            <a:stretch>
              <a:fillRect/>
            </a:stretch>
          </p:blipFill>
          <p:spPr>
            <a:xfrm>
              <a:off x="3123183" y="2086737"/>
              <a:ext cx="3004660" cy="4347452"/>
            </a:xfrm>
            <a:prstGeom prst="rect">
              <a:avLst/>
            </a:prstGeom>
          </p:spPr>
        </p:pic>
        <p:grpSp>
          <p:nvGrpSpPr>
            <p:cNvPr id="28" name="Grupo 27">
              <a:extLst>
                <a:ext uri="{FF2B5EF4-FFF2-40B4-BE49-F238E27FC236}">
                  <a16:creationId xmlns:a16="http://schemas.microsoft.com/office/drawing/2014/main" id="{8F25CF92-7560-48F2-9938-64CF6AAF2457}"/>
                </a:ext>
              </a:extLst>
            </p:cNvPr>
            <p:cNvGrpSpPr/>
            <p:nvPr/>
          </p:nvGrpSpPr>
          <p:grpSpPr>
            <a:xfrm>
              <a:off x="3396091" y="2706808"/>
              <a:ext cx="1655934" cy="225165"/>
              <a:chOff x="3396091" y="2706808"/>
              <a:chExt cx="1655934" cy="225165"/>
            </a:xfrm>
          </p:grpSpPr>
          <p:sp>
            <p:nvSpPr>
              <p:cNvPr id="12" name="Rectángulo 11">
                <a:extLst>
                  <a:ext uri="{FF2B5EF4-FFF2-40B4-BE49-F238E27FC236}">
                    <a16:creationId xmlns:a16="http://schemas.microsoft.com/office/drawing/2014/main" id="{34D1018A-17E9-456F-AE5B-543A9319B4D1}"/>
                  </a:ext>
                </a:extLst>
              </p:cNvPr>
              <p:cNvSpPr/>
              <p:nvPr/>
            </p:nvSpPr>
            <p:spPr>
              <a:xfrm>
                <a:off x="3396092" y="2726570"/>
                <a:ext cx="979021" cy="2054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3" name="Rectángulo 12">
                <a:extLst>
                  <a:ext uri="{FF2B5EF4-FFF2-40B4-BE49-F238E27FC236}">
                    <a16:creationId xmlns:a16="http://schemas.microsoft.com/office/drawing/2014/main" id="{A7398ED1-8DAB-4CF7-BD93-D4C1EE5D18B5}"/>
                  </a:ext>
                </a:extLst>
              </p:cNvPr>
              <p:cNvSpPr/>
              <p:nvPr/>
            </p:nvSpPr>
            <p:spPr>
              <a:xfrm>
                <a:off x="3396091" y="2706809"/>
                <a:ext cx="822547" cy="165524"/>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MX" sz="1200" dirty="0">
                    <a:solidFill>
                      <a:sysClr val="windowText" lastClr="000000"/>
                    </a:solidFill>
                  </a:rPr>
                  <a:t>Semana</a:t>
                </a:r>
              </a:p>
            </p:txBody>
          </p:sp>
          <p:sp>
            <p:nvSpPr>
              <p:cNvPr id="14" name="Rectángulo 13">
                <a:extLst>
                  <a:ext uri="{FF2B5EF4-FFF2-40B4-BE49-F238E27FC236}">
                    <a16:creationId xmlns:a16="http://schemas.microsoft.com/office/drawing/2014/main" id="{757A2A87-FFC5-4E00-8C6F-C483438F4F1A}"/>
                  </a:ext>
                </a:extLst>
              </p:cNvPr>
              <p:cNvSpPr/>
              <p:nvPr/>
            </p:nvSpPr>
            <p:spPr>
              <a:xfrm>
                <a:off x="4229478" y="2706808"/>
                <a:ext cx="822547" cy="165524"/>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MX" sz="1200" dirty="0">
                    <a:solidFill>
                      <a:sysClr val="windowText" lastClr="000000"/>
                    </a:solidFill>
                  </a:rPr>
                  <a:t>Mes</a:t>
                </a:r>
              </a:p>
            </p:txBody>
          </p:sp>
        </p:grpSp>
      </p:grpSp>
      <p:grpSp>
        <p:nvGrpSpPr>
          <p:cNvPr id="29" name="Grupo 28">
            <a:extLst>
              <a:ext uri="{FF2B5EF4-FFF2-40B4-BE49-F238E27FC236}">
                <a16:creationId xmlns:a16="http://schemas.microsoft.com/office/drawing/2014/main" id="{A3CA09BE-5573-4272-9CF7-C0362F14E104}"/>
              </a:ext>
            </a:extLst>
          </p:cNvPr>
          <p:cNvGrpSpPr/>
          <p:nvPr/>
        </p:nvGrpSpPr>
        <p:grpSpPr>
          <a:xfrm>
            <a:off x="6159025" y="2086737"/>
            <a:ext cx="3128541" cy="4446585"/>
            <a:chOff x="6159025" y="2086737"/>
            <a:chExt cx="3128541" cy="4446585"/>
          </a:xfrm>
        </p:grpSpPr>
        <p:pic>
          <p:nvPicPr>
            <p:cNvPr id="16" name="Imagen 15">
              <a:extLst>
                <a:ext uri="{FF2B5EF4-FFF2-40B4-BE49-F238E27FC236}">
                  <a16:creationId xmlns:a16="http://schemas.microsoft.com/office/drawing/2014/main" id="{5D0480B4-1109-4CBD-B29E-5530DE61938D}"/>
                </a:ext>
              </a:extLst>
            </p:cNvPr>
            <p:cNvPicPr>
              <a:picLocks noChangeAspect="1"/>
            </p:cNvPicPr>
            <p:nvPr/>
          </p:nvPicPr>
          <p:blipFill>
            <a:blip r:embed="rId5"/>
            <a:stretch>
              <a:fillRect/>
            </a:stretch>
          </p:blipFill>
          <p:spPr>
            <a:xfrm>
              <a:off x="6159025" y="2086737"/>
              <a:ext cx="3128541" cy="4446585"/>
            </a:xfrm>
            <a:prstGeom prst="rect">
              <a:avLst/>
            </a:prstGeom>
          </p:spPr>
        </p:pic>
        <p:sp>
          <p:nvSpPr>
            <p:cNvPr id="20" name="Rectángulo 19">
              <a:extLst>
                <a:ext uri="{FF2B5EF4-FFF2-40B4-BE49-F238E27FC236}">
                  <a16:creationId xmlns:a16="http://schemas.microsoft.com/office/drawing/2014/main" id="{97422602-9661-4E97-8B01-7A060B3D55E6}"/>
                </a:ext>
              </a:extLst>
            </p:cNvPr>
            <p:cNvSpPr/>
            <p:nvPr/>
          </p:nvSpPr>
          <p:spPr>
            <a:xfrm>
              <a:off x="6357597" y="2862463"/>
              <a:ext cx="1621023" cy="33129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19" name="Imagen 18">
              <a:extLst>
                <a:ext uri="{FF2B5EF4-FFF2-40B4-BE49-F238E27FC236}">
                  <a16:creationId xmlns:a16="http://schemas.microsoft.com/office/drawing/2014/main" id="{D554579F-3F81-4E2B-8918-F3DA1A8DB3BE}"/>
                </a:ext>
              </a:extLst>
            </p:cNvPr>
            <p:cNvPicPr>
              <a:picLocks noChangeAspect="1"/>
            </p:cNvPicPr>
            <p:nvPr/>
          </p:nvPicPr>
          <p:blipFill rotWithShape="1">
            <a:blip r:embed="rId5"/>
            <a:srcRect l="3984" t="16176" r="43492" b="75253"/>
            <a:stretch/>
          </p:blipFill>
          <p:spPr>
            <a:xfrm>
              <a:off x="6900937" y="2915473"/>
              <a:ext cx="1428648" cy="331295"/>
            </a:xfrm>
            <a:prstGeom prst="rect">
              <a:avLst/>
            </a:prstGeom>
          </p:spPr>
        </p:pic>
        <p:sp>
          <p:nvSpPr>
            <p:cNvPr id="21" name="Rectángulo 20">
              <a:extLst>
                <a:ext uri="{FF2B5EF4-FFF2-40B4-BE49-F238E27FC236}">
                  <a16:creationId xmlns:a16="http://schemas.microsoft.com/office/drawing/2014/main" id="{A7B42B4B-45FC-4A10-9054-55A18D3E173A}"/>
                </a:ext>
              </a:extLst>
            </p:cNvPr>
            <p:cNvSpPr/>
            <p:nvPr/>
          </p:nvSpPr>
          <p:spPr>
            <a:xfrm>
              <a:off x="6400834" y="2806204"/>
              <a:ext cx="822547" cy="165524"/>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MX" sz="1200" dirty="0">
                  <a:solidFill>
                    <a:sysClr val="windowText" lastClr="000000"/>
                  </a:solidFill>
                </a:rPr>
                <a:t>Día</a:t>
              </a:r>
            </a:p>
          </p:txBody>
        </p:sp>
        <p:sp>
          <p:nvSpPr>
            <p:cNvPr id="22" name="Rectángulo 21">
              <a:extLst>
                <a:ext uri="{FF2B5EF4-FFF2-40B4-BE49-F238E27FC236}">
                  <a16:creationId xmlns:a16="http://schemas.microsoft.com/office/drawing/2014/main" id="{D5FF83CC-7FF5-4089-8299-04085E156F9F}"/>
                </a:ext>
              </a:extLst>
            </p:cNvPr>
            <p:cNvSpPr/>
            <p:nvPr/>
          </p:nvSpPr>
          <p:spPr>
            <a:xfrm>
              <a:off x="7234221" y="2806203"/>
              <a:ext cx="822547" cy="165524"/>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MX" sz="1200" dirty="0">
                  <a:solidFill>
                    <a:sysClr val="windowText" lastClr="000000"/>
                  </a:solidFill>
                </a:rPr>
                <a:t>Mes</a:t>
              </a:r>
            </a:p>
          </p:txBody>
        </p:sp>
        <p:pic>
          <p:nvPicPr>
            <p:cNvPr id="24" name="Imagen 23">
              <a:extLst>
                <a:ext uri="{FF2B5EF4-FFF2-40B4-BE49-F238E27FC236}">
                  <a16:creationId xmlns:a16="http://schemas.microsoft.com/office/drawing/2014/main" id="{2E1A1D1A-6831-4F7E-8131-EB07DA48F436}"/>
                </a:ext>
              </a:extLst>
            </p:cNvPr>
            <p:cNvPicPr>
              <a:picLocks noChangeAspect="1"/>
            </p:cNvPicPr>
            <p:nvPr/>
          </p:nvPicPr>
          <p:blipFill>
            <a:blip r:embed="rId6"/>
            <a:stretch>
              <a:fillRect/>
            </a:stretch>
          </p:blipFill>
          <p:spPr>
            <a:xfrm>
              <a:off x="7713931" y="3595059"/>
              <a:ext cx="410175" cy="331295"/>
            </a:xfrm>
            <a:prstGeom prst="rect">
              <a:avLst/>
            </a:prstGeom>
          </p:spPr>
        </p:pic>
      </p:grpSp>
      <p:pic>
        <p:nvPicPr>
          <p:cNvPr id="26" name="Imagen 25">
            <a:extLst>
              <a:ext uri="{FF2B5EF4-FFF2-40B4-BE49-F238E27FC236}">
                <a16:creationId xmlns:a16="http://schemas.microsoft.com/office/drawing/2014/main" id="{6928643E-37CF-4ED6-A458-FD12407B8770}"/>
              </a:ext>
            </a:extLst>
          </p:cNvPr>
          <p:cNvPicPr>
            <a:picLocks noChangeAspect="1"/>
          </p:cNvPicPr>
          <p:nvPr/>
        </p:nvPicPr>
        <p:blipFill>
          <a:blip r:embed="rId7"/>
          <a:stretch>
            <a:fillRect/>
          </a:stretch>
        </p:blipFill>
        <p:spPr>
          <a:xfrm>
            <a:off x="9287566" y="2232494"/>
            <a:ext cx="2904434" cy="4076866"/>
          </a:xfrm>
          <a:prstGeom prst="rect">
            <a:avLst/>
          </a:prstGeom>
        </p:spPr>
      </p:pic>
    </p:spTree>
    <p:extLst>
      <p:ext uri="{BB962C8B-B14F-4D97-AF65-F5344CB8AC3E}">
        <p14:creationId xmlns:p14="http://schemas.microsoft.com/office/powerpoint/2010/main" val="805593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D2F56E0C-B42F-47F7-B731-F13893140DFF}"/>
              </a:ext>
            </a:extLst>
          </p:cNvPr>
          <p:cNvPicPr>
            <a:picLocks noGrp="1" noChangeAspect="1"/>
          </p:cNvPicPr>
          <p:nvPr>
            <p:ph idx="4294967295"/>
          </p:nvPr>
        </p:nvPicPr>
        <p:blipFill>
          <a:blip r:embed="rId3"/>
          <a:stretch>
            <a:fillRect/>
          </a:stretch>
        </p:blipFill>
        <p:spPr>
          <a:xfrm>
            <a:off x="154781" y="0"/>
            <a:ext cx="3857625" cy="6858000"/>
          </a:xfrm>
          <a:prstGeom prst="rect">
            <a:avLst/>
          </a:prstGeom>
        </p:spPr>
      </p:pic>
      <p:pic>
        <p:nvPicPr>
          <p:cNvPr id="7" name="Imagen 6">
            <a:extLst>
              <a:ext uri="{FF2B5EF4-FFF2-40B4-BE49-F238E27FC236}">
                <a16:creationId xmlns:a16="http://schemas.microsoft.com/office/drawing/2014/main" id="{ACB53182-CF17-4D3A-8BAD-6F7B3A797DB0}"/>
              </a:ext>
            </a:extLst>
          </p:cNvPr>
          <p:cNvPicPr>
            <a:picLocks noChangeAspect="1"/>
          </p:cNvPicPr>
          <p:nvPr/>
        </p:nvPicPr>
        <p:blipFill>
          <a:blip r:embed="rId4"/>
          <a:stretch>
            <a:fillRect/>
          </a:stretch>
        </p:blipFill>
        <p:spPr>
          <a:xfrm>
            <a:off x="4167188" y="0"/>
            <a:ext cx="3857624" cy="6858000"/>
          </a:xfrm>
          <a:prstGeom prst="rect">
            <a:avLst/>
          </a:prstGeom>
        </p:spPr>
      </p:pic>
      <p:pic>
        <p:nvPicPr>
          <p:cNvPr id="9" name="Imagen 8">
            <a:extLst>
              <a:ext uri="{FF2B5EF4-FFF2-40B4-BE49-F238E27FC236}">
                <a16:creationId xmlns:a16="http://schemas.microsoft.com/office/drawing/2014/main" id="{D6C44DAE-413C-4A73-AEB1-47708C6E5D4F}"/>
              </a:ext>
            </a:extLst>
          </p:cNvPr>
          <p:cNvPicPr>
            <a:picLocks noChangeAspect="1"/>
          </p:cNvPicPr>
          <p:nvPr/>
        </p:nvPicPr>
        <p:blipFill>
          <a:blip r:embed="rId5"/>
          <a:stretch>
            <a:fillRect/>
          </a:stretch>
        </p:blipFill>
        <p:spPr>
          <a:xfrm>
            <a:off x="8179594" y="0"/>
            <a:ext cx="3857624" cy="6858000"/>
          </a:xfrm>
          <a:prstGeom prst="rect">
            <a:avLst/>
          </a:prstGeom>
        </p:spPr>
      </p:pic>
    </p:spTree>
    <p:extLst>
      <p:ext uri="{BB962C8B-B14F-4D97-AF65-F5344CB8AC3E}">
        <p14:creationId xmlns:p14="http://schemas.microsoft.com/office/powerpoint/2010/main" val="10602222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AFD15858-3C0B-4918-B9CD-C8610899AD25}"/>
              </a:ext>
            </a:extLst>
          </p:cNvPr>
          <p:cNvPicPr>
            <a:picLocks noGrp="1" noChangeAspect="1"/>
          </p:cNvPicPr>
          <p:nvPr>
            <p:ph idx="4294967295"/>
          </p:nvPr>
        </p:nvPicPr>
        <p:blipFill>
          <a:blip r:embed="rId3"/>
          <a:stretch>
            <a:fillRect/>
          </a:stretch>
        </p:blipFill>
        <p:spPr>
          <a:xfrm>
            <a:off x="151855" y="867118"/>
            <a:ext cx="2880000" cy="5123764"/>
          </a:xfrm>
        </p:spPr>
      </p:pic>
      <p:pic>
        <p:nvPicPr>
          <p:cNvPr id="7" name="Imagen 6">
            <a:extLst>
              <a:ext uri="{FF2B5EF4-FFF2-40B4-BE49-F238E27FC236}">
                <a16:creationId xmlns:a16="http://schemas.microsoft.com/office/drawing/2014/main" id="{8614CB4A-3ED7-4F16-8FC8-409E7DF406F7}"/>
              </a:ext>
            </a:extLst>
          </p:cNvPr>
          <p:cNvPicPr>
            <a:picLocks noChangeAspect="1"/>
          </p:cNvPicPr>
          <p:nvPr/>
        </p:nvPicPr>
        <p:blipFill>
          <a:blip r:embed="rId4"/>
          <a:stretch>
            <a:fillRect/>
          </a:stretch>
        </p:blipFill>
        <p:spPr>
          <a:xfrm>
            <a:off x="3155595" y="867118"/>
            <a:ext cx="2880000" cy="5120000"/>
          </a:xfrm>
          <a:prstGeom prst="rect">
            <a:avLst/>
          </a:prstGeom>
        </p:spPr>
      </p:pic>
      <p:pic>
        <p:nvPicPr>
          <p:cNvPr id="9" name="Imagen 8">
            <a:extLst>
              <a:ext uri="{FF2B5EF4-FFF2-40B4-BE49-F238E27FC236}">
                <a16:creationId xmlns:a16="http://schemas.microsoft.com/office/drawing/2014/main" id="{96437C70-27E4-428B-8A8E-C63E662B57CB}"/>
              </a:ext>
            </a:extLst>
          </p:cNvPr>
          <p:cNvPicPr>
            <a:picLocks noChangeAspect="1"/>
          </p:cNvPicPr>
          <p:nvPr/>
        </p:nvPicPr>
        <p:blipFill>
          <a:blip r:embed="rId5"/>
          <a:stretch>
            <a:fillRect/>
          </a:stretch>
        </p:blipFill>
        <p:spPr>
          <a:xfrm>
            <a:off x="6159335" y="867118"/>
            <a:ext cx="2880000" cy="5120000"/>
          </a:xfrm>
          <a:prstGeom prst="rect">
            <a:avLst/>
          </a:prstGeom>
        </p:spPr>
      </p:pic>
      <p:pic>
        <p:nvPicPr>
          <p:cNvPr id="11" name="Imagen 10">
            <a:extLst>
              <a:ext uri="{FF2B5EF4-FFF2-40B4-BE49-F238E27FC236}">
                <a16:creationId xmlns:a16="http://schemas.microsoft.com/office/drawing/2014/main" id="{C7D0F885-FE7C-4901-89FB-258BFCC57ABE}"/>
              </a:ext>
            </a:extLst>
          </p:cNvPr>
          <p:cNvPicPr>
            <a:picLocks noChangeAspect="1"/>
          </p:cNvPicPr>
          <p:nvPr/>
        </p:nvPicPr>
        <p:blipFill>
          <a:blip r:embed="rId6"/>
          <a:stretch>
            <a:fillRect/>
          </a:stretch>
        </p:blipFill>
        <p:spPr>
          <a:xfrm>
            <a:off x="9163075" y="867118"/>
            <a:ext cx="2880000" cy="5120000"/>
          </a:xfrm>
          <a:prstGeom prst="rect">
            <a:avLst/>
          </a:prstGeom>
        </p:spPr>
      </p:pic>
    </p:spTree>
    <p:extLst>
      <p:ext uri="{BB962C8B-B14F-4D97-AF65-F5344CB8AC3E}">
        <p14:creationId xmlns:p14="http://schemas.microsoft.com/office/powerpoint/2010/main" val="885571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06F98CBB-1C54-41A2-9AAA-E01E5405E3DF}"/>
              </a:ext>
            </a:extLst>
          </p:cNvPr>
          <p:cNvPicPr>
            <a:picLocks noGrp="1" noChangeAspect="1"/>
          </p:cNvPicPr>
          <p:nvPr>
            <p:ph idx="4294967295"/>
          </p:nvPr>
        </p:nvPicPr>
        <p:blipFill>
          <a:blip r:embed="rId3"/>
          <a:stretch>
            <a:fillRect/>
          </a:stretch>
        </p:blipFill>
        <p:spPr>
          <a:xfrm>
            <a:off x="161265" y="0"/>
            <a:ext cx="3857625" cy="6858000"/>
          </a:xfrm>
        </p:spPr>
      </p:pic>
      <p:pic>
        <p:nvPicPr>
          <p:cNvPr id="9" name="Imagen 8">
            <a:extLst>
              <a:ext uri="{FF2B5EF4-FFF2-40B4-BE49-F238E27FC236}">
                <a16:creationId xmlns:a16="http://schemas.microsoft.com/office/drawing/2014/main" id="{AA8DB1B9-2C22-45B9-9941-3D6BB4E90823}"/>
              </a:ext>
            </a:extLst>
          </p:cNvPr>
          <p:cNvPicPr>
            <a:picLocks noChangeAspect="1"/>
          </p:cNvPicPr>
          <p:nvPr/>
        </p:nvPicPr>
        <p:blipFill>
          <a:blip r:embed="rId4"/>
          <a:stretch>
            <a:fillRect/>
          </a:stretch>
        </p:blipFill>
        <p:spPr>
          <a:xfrm>
            <a:off x="4167187" y="0"/>
            <a:ext cx="3857625" cy="6858000"/>
          </a:xfrm>
          <a:prstGeom prst="rect">
            <a:avLst/>
          </a:prstGeom>
        </p:spPr>
      </p:pic>
      <p:pic>
        <p:nvPicPr>
          <p:cNvPr id="11" name="Imagen 10">
            <a:extLst>
              <a:ext uri="{FF2B5EF4-FFF2-40B4-BE49-F238E27FC236}">
                <a16:creationId xmlns:a16="http://schemas.microsoft.com/office/drawing/2014/main" id="{0B29E253-C692-4310-AB98-4094805D49B1}"/>
              </a:ext>
            </a:extLst>
          </p:cNvPr>
          <p:cNvPicPr>
            <a:picLocks noChangeAspect="1"/>
          </p:cNvPicPr>
          <p:nvPr/>
        </p:nvPicPr>
        <p:blipFill>
          <a:blip r:embed="rId5"/>
          <a:stretch>
            <a:fillRect/>
          </a:stretch>
        </p:blipFill>
        <p:spPr>
          <a:xfrm>
            <a:off x="8173109" y="0"/>
            <a:ext cx="3857625" cy="6858000"/>
          </a:xfrm>
          <a:prstGeom prst="rect">
            <a:avLst/>
          </a:prstGeom>
        </p:spPr>
      </p:pic>
    </p:spTree>
    <p:extLst>
      <p:ext uri="{BB962C8B-B14F-4D97-AF65-F5344CB8AC3E}">
        <p14:creationId xmlns:p14="http://schemas.microsoft.com/office/powerpoint/2010/main" val="9088364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7A5CAE-F80C-4EE6-94FF-53432B4E49BA}"/>
              </a:ext>
            </a:extLst>
          </p:cNvPr>
          <p:cNvSpPr>
            <a:spLocks noGrp="1"/>
          </p:cNvSpPr>
          <p:nvPr>
            <p:ph type="title"/>
          </p:nvPr>
        </p:nvSpPr>
        <p:spPr/>
        <p:txBody>
          <a:bodyPr/>
          <a:lstStyle/>
          <a:p>
            <a:endParaRPr lang="es-MX"/>
          </a:p>
        </p:txBody>
      </p:sp>
      <p:pic>
        <p:nvPicPr>
          <p:cNvPr id="4" name="AgendarCita-Prototipo">
            <a:hlinkClick r:id="" action="ppaction://media"/>
            <a:extLst>
              <a:ext uri="{FF2B5EF4-FFF2-40B4-BE49-F238E27FC236}">
                <a16:creationId xmlns:a16="http://schemas.microsoft.com/office/drawing/2014/main" id="{23683C43-5BB4-41D2-80ED-6E695B56FF4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708223" y="50826"/>
            <a:ext cx="11196184" cy="6297684"/>
          </a:xfrm>
        </p:spPr>
      </p:pic>
      <p:sp>
        <p:nvSpPr>
          <p:cNvPr id="3" name="CuadroTexto 2">
            <a:extLst>
              <a:ext uri="{FF2B5EF4-FFF2-40B4-BE49-F238E27FC236}">
                <a16:creationId xmlns:a16="http://schemas.microsoft.com/office/drawing/2014/main" id="{C0BBEF7D-57BF-4615-B004-D89F60750E5F}"/>
              </a:ext>
            </a:extLst>
          </p:cNvPr>
          <p:cNvSpPr txBox="1"/>
          <p:nvPr/>
        </p:nvSpPr>
        <p:spPr>
          <a:xfrm>
            <a:off x="465826" y="6199993"/>
            <a:ext cx="11017951" cy="646331"/>
          </a:xfrm>
          <a:prstGeom prst="rect">
            <a:avLst/>
          </a:prstGeom>
          <a:noFill/>
        </p:spPr>
        <p:txBody>
          <a:bodyPr wrap="square" rtlCol="0">
            <a:spAutoFit/>
          </a:bodyPr>
          <a:lstStyle/>
          <a:p>
            <a:pPr algn="ctr"/>
            <a:r>
              <a:rPr lang="es-MX" dirty="0">
                <a:hlinkClick r:id="rId6"/>
              </a:rPr>
              <a:t>https://www.figma.com/proto/SP5cMzwKAk3UnQnESTq3Oq/Untitled?node-id=1%3A2&amp;scaling=scale-down&amp;page-id=0%3A1</a:t>
            </a:r>
            <a:endParaRPr lang="es-MX" dirty="0"/>
          </a:p>
        </p:txBody>
      </p:sp>
    </p:spTree>
    <p:extLst>
      <p:ext uri="{BB962C8B-B14F-4D97-AF65-F5344CB8AC3E}">
        <p14:creationId xmlns:p14="http://schemas.microsoft.com/office/powerpoint/2010/main" val="702284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1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132D4C-B33D-460A-B257-BF73FEACA029}"/>
              </a:ext>
            </a:extLst>
          </p:cNvPr>
          <p:cNvSpPr>
            <a:spLocks noGrp="1"/>
          </p:cNvSpPr>
          <p:nvPr>
            <p:ph type="title"/>
          </p:nvPr>
        </p:nvSpPr>
        <p:spPr/>
        <p:txBody>
          <a:bodyPr/>
          <a:lstStyle/>
          <a:p>
            <a:r>
              <a:rPr lang="es-MX" dirty="0"/>
              <a:t>Prueba de usabilidad</a:t>
            </a:r>
          </a:p>
        </p:txBody>
      </p:sp>
      <p:sp>
        <p:nvSpPr>
          <p:cNvPr id="3" name="Marcador de texto 2">
            <a:extLst>
              <a:ext uri="{FF2B5EF4-FFF2-40B4-BE49-F238E27FC236}">
                <a16:creationId xmlns:a16="http://schemas.microsoft.com/office/drawing/2014/main" id="{B79E6330-A911-41A6-91B6-113B7ECF0345}"/>
              </a:ext>
            </a:extLst>
          </p:cNvPr>
          <p:cNvSpPr>
            <a:spLocks noGrp="1"/>
          </p:cNvSpPr>
          <p:nvPr>
            <p:ph type="body" idx="1"/>
          </p:nvPr>
        </p:nvSpPr>
        <p:spPr/>
        <p:txBody>
          <a:bodyPr/>
          <a:lstStyle/>
          <a:p>
            <a:r>
              <a:rPr lang="es-MX" dirty="0" err="1"/>
              <a:t>Intuitividad</a:t>
            </a:r>
            <a:r>
              <a:rPr lang="es-MX" dirty="0"/>
              <a:t> para agendar cita</a:t>
            </a:r>
          </a:p>
        </p:txBody>
      </p:sp>
    </p:spTree>
    <p:extLst>
      <p:ext uri="{BB962C8B-B14F-4D97-AF65-F5344CB8AC3E}">
        <p14:creationId xmlns:p14="http://schemas.microsoft.com/office/powerpoint/2010/main" val="37863030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452A2C-A3A5-4F4B-B420-44277427B7BD}"/>
              </a:ext>
            </a:extLst>
          </p:cNvPr>
          <p:cNvSpPr>
            <a:spLocks noGrp="1"/>
          </p:cNvSpPr>
          <p:nvPr>
            <p:ph type="title"/>
          </p:nvPr>
        </p:nvSpPr>
        <p:spPr/>
        <p:txBody>
          <a:bodyPr>
            <a:noAutofit/>
          </a:bodyPr>
          <a:lstStyle/>
          <a:p>
            <a:pPr marL="0" indent="0">
              <a:buNone/>
            </a:pPr>
            <a:r>
              <a:rPr lang="es-MX" sz="2800" dirty="0"/>
              <a:t>Requisito: </a:t>
            </a:r>
            <a:r>
              <a:rPr lang="es-MX" sz="2800" b="0" dirty="0"/>
              <a:t>Agendar cita</a:t>
            </a:r>
            <a:br>
              <a:rPr lang="es-MX" sz="2800" dirty="0"/>
            </a:br>
            <a:r>
              <a:rPr lang="es-MX" sz="2800" dirty="0"/>
              <a:t>Tarea: </a:t>
            </a:r>
            <a:r>
              <a:rPr lang="es-MX" sz="2800" b="0" dirty="0"/>
              <a:t>Agendar una cita para el 28 de junio, de 10:00 a 11:00</a:t>
            </a:r>
          </a:p>
        </p:txBody>
      </p:sp>
      <p:sp>
        <p:nvSpPr>
          <p:cNvPr id="3" name="Marcador de contenido 2">
            <a:extLst>
              <a:ext uri="{FF2B5EF4-FFF2-40B4-BE49-F238E27FC236}">
                <a16:creationId xmlns:a16="http://schemas.microsoft.com/office/drawing/2014/main" id="{4303ED8D-ADEE-4AA4-A86C-3DEC5E192C0B}"/>
              </a:ext>
            </a:extLst>
          </p:cNvPr>
          <p:cNvSpPr>
            <a:spLocks noGrp="1"/>
          </p:cNvSpPr>
          <p:nvPr>
            <p:ph idx="1"/>
          </p:nvPr>
        </p:nvSpPr>
        <p:spPr>
          <a:xfrm>
            <a:off x="1115568" y="2260121"/>
            <a:ext cx="10168128" cy="4416724"/>
          </a:xfrm>
        </p:spPr>
        <p:txBody>
          <a:bodyPr>
            <a:normAutofit fontScale="92500" lnSpcReduction="20000"/>
          </a:bodyPr>
          <a:lstStyle/>
          <a:p>
            <a:pPr marL="0" indent="0">
              <a:buNone/>
            </a:pPr>
            <a:r>
              <a:rPr lang="es-MX" dirty="0"/>
              <a:t>Numero de </a:t>
            </a:r>
            <a:r>
              <a:rPr lang="es-MX" dirty="0" err="1"/>
              <a:t>clicks</a:t>
            </a:r>
            <a:r>
              <a:rPr lang="es-MX" dirty="0"/>
              <a:t>: </a:t>
            </a:r>
          </a:p>
          <a:p>
            <a:pPr lvl="1"/>
            <a:r>
              <a:rPr lang="es-MX" dirty="0"/>
              <a:t>Se determina el numero de </a:t>
            </a:r>
            <a:r>
              <a:rPr lang="es-MX" dirty="0" err="1"/>
              <a:t>clicks</a:t>
            </a:r>
            <a:r>
              <a:rPr lang="es-MX" dirty="0"/>
              <a:t> que debe tomar, sin contar el teclado, y separándolo por vista</a:t>
            </a:r>
          </a:p>
          <a:p>
            <a:pPr lvl="1"/>
            <a:r>
              <a:rPr lang="es-MX" dirty="0"/>
              <a:t>Se cuenta el numero de </a:t>
            </a:r>
            <a:r>
              <a:rPr lang="es-MX" dirty="0" err="1"/>
              <a:t>clicks</a:t>
            </a:r>
            <a:r>
              <a:rPr lang="es-MX" dirty="0"/>
              <a:t> que le toma al cliente, especificando el numero por cada vista</a:t>
            </a:r>
          </a:p>
          <a:p>
            <a:pPr lvl="1"/>
            <a:r>
              <a:rPr lang="es-MX" dirty="0"/>
              <a:t>Se realiza un porcentaje del numero de </a:t>
            </a:r>
            <a:r>
              <a:rPr lang="es-MX" dirty="0" err="1"/>
              <a:t>clicks</a:t>
            </a:r>
            <a:r>
              <a:rPr lang="es-MX" dirty="0"/>
              <a:t> de más por cada vista y se promedia el resultado de todos, para determinar en cual de ellas hubo más dificultad</a:t>
            </a:r>
          </a:p>
          <a:p>
            <a:pPr marL="457200" lvl="1" indent="0">
              <a:buNone/>
            </a:pPr>
            <a:r>
              <a:rPr lang="es-MX" dirty="0"/>
              <a:t>Ejemplo: </a:t>
            </a:r>
          </a:p>
          <a:p>
            <a:pPr marL="914400" lvl="2" indent="0">
              <a:buNone/>
            </a:pPr>
            <a:r>
              <a:rPr lang="es-MX" dirty="0"/>
              <a:t>Cantidad normal vista1 = 10		Cantidad normal vista2 = 20</a:t>
            </a:r>
          </a:p>
          <a:p>
            <a:pPr marL="914400" lvl="2" indent="0">
              <a:buNone/>
            </a:pPr>
            <a:r>
              <a:rPr lang="es-MX" dirty="0"/>
              <a:t>Cantidad del usuario = 13		Cantidad del usuario = 23</a:t>
            </a:r>
          </a:p>
          <a:p>
            <a:pPr marL="914400" lvl="2" indent="0">
              <a:buNone/>
            </a:pPr>
            <a:r>
              <a:rPr lang="es-MX" dirty="0"/>
              <a:t>Porcentaje = 30%			Porcentaje = 15%</a:t>
            </a:r>
          </a:p>
          <a:p>
            <a:pPr marL="914400" lvl="2" indent="0">
              <a:buNone/>
            </a:pPr>
            <a:endParaRPr lang="es-MX" dirty="0"/>
          </a:p>
          <a:p>
            <a:pPr lvl="1"/>
            <a:r>
              <a:rPr lang="es-MX" dirty="0"/>
              <a:t>La </a:t>
            </a:r>
            <a:r>
              <a:rPr lang="es-MX" dirty="0" err="1"/>
              <a:t>intuitividad</a:t>
            </a:r>
            <a:r>
              <a:rPr lang="es-MX" dirty="0"/>
              <a:t> es aceptable si el porcentaje del numero de </a:t>
            </a:r>
            <a:r>
              <a:rPr lang="es-MX" dirty="0" err="1"/>
              <a:t>clicks</a:t>
            </a:r>
            <a:r>
              <a:rPr lang="es-MX" dirty="0"/>
              <a:t> totales es menor al 30%</a:t>
            </a:r>
          </a:p>
        </p:txBody>
      </p:sp>
    </p:spTree>
    <p:extLst>
      <p:ext uri="{BB962C8B-B14F-4D97-AF65-F5344CB8AC3E}">
        <p14:creationId xmlns:p14="http://schemas.microsoft.com/office/powerpoint/2010/main" val="28131736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452A2C-A3A5-4F4B-B420-44277427B7BD}"/>
              </a:ext>
            </a:extLst>
          </p:cNvPr>
          <p:cNvSpPr>
            <a:spLocks noGrp="1"/>
          </p:cNvSpPr>
          <p:nvPr>
            <p:ph type="title"/>
          </p:nvPr>
        </p:nvSpPr>
        <p:spPr/>
        <p:txBody>
          <a:bodyPr>
            <a:noAutofit/>
          </a:bodyPr>
          <a:lstStyle/>
          <a:p>
            <a:pPr marL="0" indent="0">
              <a:buNone/>
            </a:pPr>
            <a:r>
              <a:rPr lang="es-MX" sz="2800" dirty="0"/>
              <a:t>Requisito: </a:t>
            </a:r>
            <a:r>
              <a:rPr lang="es-MX" sz="2800" b="0" dirty="0"/>
              <a:t>Agendar cita</a:t>
            </a:r>
            <a:br>
              <a:rPr lang="es-MX" sz="2800" dirty="0"/>
            </a:br>
            <a:r>
              <a:rPr lang="es-MX" sz="2800" dirty="0"/>
              <a:t>Tarea: </a:t>
            </a:r>
            <a:r>
              <a:rPr lang="es-MX" sz="2800" b="0" dirty="0"/>
              <a:t>Agendar una cita para el 28 de junio, de 10:00 a 11:00</a:t>
            </a:r>
          </a:p>
        </p:txBody>
      </p:sp>
      <p:sp>
        <p:nvSpPr>
          <p:cNvPr id="3" name="Marcador de contenido 2">
            <a:extLst>
              <a:ext uri="{FF2B5EF4-FFF2-40B4-BE49-F238E27FC236}">
                <a16:creationId xmlns:a16="http://schemas.microsoft.com/office/drawing/2014/main" id="{4303ED8D-ADEE-4AA4-A86C-3DEC5E192C0B}"/>
              </a:ext>
            </a:extLst>
          </p:cNvPr>
          <p:cNvSpPr>
            <a:spLocks noGrp="1"/>
          </p:cNvSpPr>
          <p:nvPr>
            <p:ph idx="1"/>
          </p:nvPr>
        </p:nvSpPr>
        <p:spPr>
          <a:xfrm>
            <a:off x="1115568" y="2260121"/>
            <a:ext cx="10168128" cy="4049239"/>
          </a:xfrm>
        </p:spPr>
        <p:txBody>
          <a:bodyPr>
            <a:normAutofit/>
          </a:bodyPr>
          <a:lstStyle/>
          <a:p>
            <a:pPr marL="0" indent="0">
              <a:buNone/>
            </a:pPr>
            <a:r>
              <a:rPr lang="es-MX" dirty="0"/>
              <a:t>Tiempo: </a:t>
            </a:r>
          </a:p>
          <a:p>
            <a:pPr lvl="1"/>
            <a:r>
              <a:rPr lang="es-MX" dirty="0"/>
              <a:t>Se calcula el tiempo promedio que se tarda en completar la tarea por cada vista</a:t>
            </a:r>
          </a:p>
          <a:p>
            <a:pPr lvl="1"/>
            <a:r>
              <a:rPr lang="es-MX" dirty="0"/>
              <a:t>Se le mide el tiempo a los usuarios, especificando el tiempo por cada vista</a:t>
            </a:r>
          </a:p>
          <a:p>
            <a:pPr lvl="1"/>
            <a:r>
              <a:rPr lang="es-MX" dirty="0"/>
              <a:t>Las vistas en las que tarde (en porcentaje) más tiempo de lo considerado, serán las vistas que deberán revisarse a detalle</a:t>
            </a:r>
          </a:p>
          <a:p>
            <a:pPr lvl="1"/>
            <a:endParaRPr lang="es-MX" dirty="0"/>
          </a:p>
          <a:p>
            <a:pPr lvl="1"/>
            <a:r>
              <a:rPr lang="es-MX" dirty="0"/>
              <a:t>La </a:t>
            </a:r>
            <a:r>
              <a:rPr lang="es-MX" dirty="0" err="1"/>
              <a:t>intuitividad</a:t>
            </a:r>
            <a:r>
              <a:rPr lang="es-MX" dirty="0"/>
              <a:t> es aceptable si el porcentaje de tiempo que tarda en total en completar la actividad </a:t>
            </a:r>
            <a:r>
              <a:rPr lang="es-MX"/>
              <a:t>son arriba del 40%</a:t>
            </a:r>
            <a:endParaRPr lang="es-MX" dirty="0"/>
          </a:p>
        </p:txBody>
      </p:sp>
    </p:spTree>
    <p:extLst>
      <p:ext uri="{BB962C8B-B14F-4D97-AF65-F5344CB8AC3E}">
        <p14:creationId xmlns:p14="http://schemas.microsoft.com/office/powerpoint/2010/main" val="1436557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60C5B5CA-4D99-48D3-9557-DDFF5547D3BD}"/>
              </a:ext>
            </a:extLst>
          </p:cNvPr>
          <p:cNvSpPr>
            <a:spLocks noGrp="1"/>
          </p:cNvSpPr>
          <p:nvPr>
            <p:ph type="title"/>
          </p:nvPr>
        </p:nvSpPr>
        <p:spPr/>
        <p:txBody>
          <a:bodyPr/>
          <a:lstStyle/>
          <a:p>
            <a:r>
              <a:rPr lang="es-MX" dirty="0"/>
              <a:t>Equipo de trabajo</a:t>
            </a:r>
          </a:p>
        </p:txBody>
      </p:sp>
      <p:sp>
        <p:nvSpPr>
          <p:cNvPr id="5" name="Marcador de texto 4">
            <a:extLst>
              <a:ext uri="{FF2B5EF4-FFF2-40B4-BE49-F238E27FC236}">
                <a16:creationId xmlns:a16="http://schemas.microsoft.com/office/drawing/2014/main" id="{69B1BF7E-2034-4F6E-9812-6BE12BB40AC5}"/>
              </a:ext>
            </a:extLst>
          </p:cNvPr>
          <p:cNvSpPr>
            <a:spLocks noGrp="1"/>
          </p:cNvSpPr>
          <p:nvPr>
            <p:ph type="body" idx="1"/>
          </p:nvPr>
        </p:nvSpPr>
        <p:spPr/>
        <p:txBody>
          <a:bodyPr/>
          <a:lstStyle/>
          <a:p>
            <a:endParaRPr lang="es-MX"/>
          </a:p>
        </p:txBody>
      </p:sp>
    </p:spTree>
    <p:extLst>
      <p:ext uri="{BB962C8B-B14F-4D97-AF65-F5344CB8AC3E}">
        <p14:creationId xmlns:p14="http://schemas.microsoft.com/office/powerpoint/2010/main" val="8166101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Marcador de contenido 11">
            <a:extLst>
              <a:ext uri="{FF2B5EF4-FFF2-40B4-BE49-F238E27FC236}">
                <a16:creationId xmlns:a16="http://schemas.microsoft.com/office/drawing/2014/main" id="{088CE2FE-DB1A-48EC-9D78-381CE5979B0E}"/>
              </a:ext>
            </a:extLst>
          </p:cNvPr>
          <p:cNvGraphicFramePr>
            <a:graphicFrameLocks noGrp="1"/>
          </p:cNvGraphicFramePr>
          <p:nvPr>
            <p:ph idx="4294967295"/>
            <p:extLst>
              <p:ext uri="{D42A27DB-BD31-4B8C-83A1-F6EECF244321}">
                <p14:modId xmlns:p14="http://schemas.microsoft.com/office/powerpoint/2010/main" val="1490225363"/>
              </p:ext>
            </p:extLst>
          </p:nvPr>
        </p:nvGraphicFramePr>
        <p:xfrm>
          <a:off x="690113" y="1292237"/>
          <a:ext cx="9023229" cy="4273526"/>
        </p:xfrm>
        <a:graphic>
          <a:graphicData uri="http://schemas.openxmlformats.org/drawingml/2006/table">
            <a:tbl>
              <a:tblPr firstRow="1" firstCol="1" bandRow="1">
                <a:tableStyleId>{5C22544A-7EE6-4342-B048-85BDC9FD1C3A}</a:tableStyleId>
              </a:tblPr>
              <a:tblGrid>
                <a:gridCol w="2242868">
                  <a:extLst>
                    <a:ext uri="{9D8B030D-6E8A-4147-A177-3AD203B41FA5}">
                      <a16:colId xmlns:a16="http://schemas.microsoft.com/office/drawing/2014/main" val="1962202648"/>
                    </a:ext>
                  </a:extLst>
                </a:gridCol>
                <a:gridCol w="6780361">
                  <a:extLst>
                    <a:ext uri="{9D8B030D-6E8A-4147-A177-3AD203B41FA5}">
                      <a16:colId xmlns:a16="http://schemas.microsoft.com/office/drawing/2014/main" val="563457364"/>
                    </a:ext>
                  </a:extLst>
                </a:gridCol>
              </a:tblGrid>
              <a:tr h="789852">
                <a:tc>
                  <a:txBody>
                    <a:bodyPr/>
                    <a:lstStyle/>
                    <a:p>
                      <a:pPr algn="ctr">
                        <a:lnSpc>
                          <a:spcPct val="115000"/>
                        </a:lnSpc>
                        <a:spcAft>
                          <a:spcPts val="1000"/>
                        </a:spcAft>
                      </a:pPr>
                      <a:r>
                        <a:rPr lang="es-MX" sz="1800" dirty="0">
                          <a:effectLst/>
                        </a:rPr>
                        <a:t>INTEGRANTES</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1000"/>
                        </a:spcAft>
                      </a:pPr>
                      <a:r>
                        <a:rPr lang="es-MX" sz="1800" dirty="0">
                          <a:effectLst/>
                        </a:rPr>
                        <a:t>FUNCIONES</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274181359"/>
                  </a:ext>
                </a:extLst>
              </a:tr>
              <a:tr h="951985">
                <a:tc>
                  <a:txBody>
                    <a:bodyPr/>
                    <a:lstStyle/>
                    <a:p>
                      <a:pPr algn="l">
                        <a:lnSpc>
                          <a:spcPct val="115000"/>
                        </a:lnSpc>
                        <a:spcAft>
                          <a:spcPts val="1000"/>
                        </a:spcAft>
                      </a:pPr>
                      <a:r>
                        <a:rPr lang="es-MX" sz="1800">
                          <a:effectLst/>
                        </a:rPr>
                        <a:t>Suemi Andrea Castillo González</a:t>
                      </a:r>
                      <a:endParaRPr lang="es-MX"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1000"/>
                        </a:spcAft>
                      </a:pPr>
                      <a:r>
                        <a:rPr lang="es-MX" sz="1800" dirty="0">
                          <a:effectLst/>
                        </a:rPr>
                        <a:t>Líder. Principal organizador de tareas, obligaciones y fechas de entrega. Principal encargado de las definiciones de interfaces y prototipos. </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45678647"/>
                  </a:ext>
                </a:extLst>
              </a:tr>
              <a:tr h="951985">
                <a:tc>
                  <a:txBody>
                    <a:bodyPr/>
                    <a:lstStyle/>
                    <a:p>
                      <a:pPr algn="l">
                        <a:lnSpc>
                          <a:spcPct val="115000"/>
                        </a:lnSpc>
                        <a:spcAft>
                          <a:spcPts val="1000"/>
                        </a:spcAft>
                      </a:pPr>
                      <a:r>
                        <a:rPr lang="es-MX" sz="1800">
                          <a:effectLst/>
                        </a:rPr>
                        <a:t>Dana Joselyn Bagundo González</a:t>
                      </a:r>
                      <a:endParaRPr lang="es-MX"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1000"/>
                        </a:spcAft>
                      </a:pPr>
                      <a:r>
                        <a:rPr lang="es-MX" sz="1800" dirty="0">
                          <a:effectLst/>
                        </a:rPr>
                        <a:t>Principal encargado de investigación y pruebas de usabilidad. Redacción especifica de requerimientos funcionales. Apoyo a revisiones y limpieza. </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11622197"/>
                  </a:ext>
                </a:extLst>
              </a:tr>
              <a:tr h="789852">
                <a:tc>
                  <a:txBody>
                    <a:bodyPr/>
                    <a:lstStyle/>
                    <a:p>
                      <a:pPr algn="l">
                        <a:lnSpc>
                          <a:spcPct val="115000"/>
                        </a:lnSpc>
                        <a:spcAft>
                          <a:spcPts val="1000"/>
                        </a:spcAft>
                      </a:pPr>
                      <a:r>
                        <a:rPr lang="es-MX" sz="1800">
                          <a:effectLst/>
                        </a:rPr>
                        <a:t>Jairo Josué Cristóbal Franco</a:t>
                      </a:r>
                      <a:endParaRPr lang="es-MX"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1000"/>
                        </a:spcAft>
                      </a:pPr>
                      <a:r>
                        <a:rPr lang="es-MX" sz="1800" dirty="0">
                          <a:effectLst/>
                        </a:rPr>
                        <a:t>Apoyo a definición de requerimientos funcionales y no funcionales. </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83472140"/>
                  </a:ext>
                </a:extLst>
              </a:tr>
              <a:tr h="789852">
                <a:tc>
                  <a:txBody>
                    <a:bodyPr/>
                    <a:lstStyle/>
                    <a:p>
                      <a:pPr algn="l">
                        <a:lnSpc>
                          <a:spcPct val="115000"/>
                        </a:lnSpc>
                        <a:spcAft>
                          <a:spcPts val="1000"/>
                        </a:spcAft>
                      </a:pPr>
                      <a:r>
                        <a:rPr lang="es-MX" sz="1800" dirty="0">
                          <a:effectLst/>
                        </a:rPr>
                        <a:t>Emmanuel Azcorra Balam</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1000"/>
                        </a:spcAft>
                      </a:pPr>
                      <a:r>
                        <a:rPr lang="es-MX" sz="1800" dirty="0">
                          <a:effectLst/>
                        </a:rPr>
                        <a:t>Principal encargado de requerimientos no funcionales.  Apoyo a pruebas de usabilidad.</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67179319"/>
                  </a:ext>
                </a:extLst>
              </a:tr>
            </a:tbl>
          </a:graphicData>
        </a:graphic>
      </p:graphicFrame>
      <p:graphicFrame>
        <p:nvGraphicFramePr>
          <p:cNvPr id="13" name="Tabla 12">
            <a:extLst>
              <a:ext uri="{FF2B5EF4-FFF2-40B4-BE49-F238E27FC236}">
                <a16:creationId xmlns:a16="http://schemas.microsoft.com/office/drawing/2014/main" id="{5A6A146E-90D8-420B-86D1-475D4CCC04F7}"/>
              </a:ext>
            </a:extLst>
          </p:cNvPr>
          <p:cNvGraphicFramePr>
            <a:graphicFrameLocks noGrp="1"/>
          </p:cNvGraphicFramePr>
          <p:nvPr>
            <p:extLst>
              <p:ext uri="{D42A27DB-BD31-4B8C-83A1-F6EECF244321}">
                <p14:modId xmlns:p14="http://schemas.microsoft.com/office/powerpoint/2010/main" val="2814291406"/>
              </p:ext>
            </p:extLst>
          </p:nvPr>
        </p:nvGraphicFramePr>
        <p:xfrm>
          <a:off x="10035397" y="1292234"/>
          <a:ext cx="1466490" cy="4279109"/>
        </p:xfrm>
        <a:graphic>
          <a:graphicData uri="http://schemas.openxmlformats.org/drawingml/2006/table">
            <a:tbl>
              <a:tblPr firstRow="1" firstCol="1" bandRow="1">
                <a:tableStyleId>{5C22544A-7EE6-4342-B048-85BDC9FD1C3A}</a:tableStyleId>
              </a:tblPr>
              <a:tblGrid>
                <a:gridCol w="1466490">
                  <a:extLst>
                    <a:ext uri="{9D8B030D-6E8A-4147-A177-3AD203B41FA5}">
                      <a16:colId xmlns:a16="http://schemas.microsoft.com/office/drawing/2014/main" val="1856585626"/>
                    </a:ext>
                  </a:extLst>
                </a:gridCol>
              </a:tblGrid>
              <a:tr h="785061">
                <a:tc>
                  <a:txBody>
                    <a:bodyPr/>
                    <a:lstStyle/>
                    <a:p>
                      <a:pPr algn="ctr">
                        <a:lnSpc>
                          <a:spcPct val="115000"/>
                        </a:lnSpc>
                        <a:spcAft>
                          <a:spcPts val="1000"/>
                        </a:spcAft>
                      </a:pPr>
                      <a:r>
                        <a:rPr lang="es-MX" sz="1800" dirty="0">
                          <a:effectLst/>
                          <a:latin typeface="Calibri" panose="020F0502020204030204" pitchFamily="34" charset="0"/>
                          <a:ea typeface="Calibri" panose="020F0502020204030204" pitchFamily="34" charset="0"/>
                          <a:cs typeface="Times New Roman" panose="02020603050405020304" pitchFamily="18" charset="0"/>
                        </a:rPr>
                        <a:t>APORTE INDIVIDUAL</a:t>
                      </a:r>
                    </a:p>
                  </a:txBody>
                  <a:tcPr marL="68580" marR="68580" marT="0" marB="0" anchor="ctr"/>
                </a:tc>
                <a:extLst>
                  <a:ext uri="{0D108BD9-81ED-4DB2-BD59-A6C34878D82A}">
                    <a16:rowId xmlns:a16="http://schemas.microsoft.com/office/drawing/2014/main" val="1531233919"/>
                  </a:ext>
                </a:extLst>
              </a:tr>
              <a:tr h="907445">
                <a:tc>
                  <a:txBody>
                    <a:bodyPr/>
                    <a:lstStyle/>
                    <a:p>
                      <a:pPr algn="ctr">
                        <a:lnSpc>
                          <a:spcPct val="115000"/>
                        </a:lnSpc>
                        <a:spcAft>
                          <a:spcPts val="1000"/>
                        </a:spcAft>
                      </a:pPr>
                      <a:r>
                        <a:rPr lang="es-MX" sz="1800" dirty="0">
                          <a:effectLst/>
                          <a:latin typeface="Calibri" panose="020F0502020204030204" pitchFamily="34" charset="0"/>
                          <a:ea typeface="Calibri" panose="020F0502020204030204" pitchFamily="34" charset="0"/>
                          <a:cs typeface="Times New Roman" panose="02020603050405020304" pitchFamily="18" charset="0"/>
                        </a:rPr>
                        <a:t>32.05%</a:t>
                      </a:r>
                    </a:p>
                  </a:txBody>
                  <a:tcPr marL="68580" marR="68580" marT="0" marB="0" anchor="ctr"/>
                </a:tc>
                <a:extLst>
                  <a:ext uri="{0D108BD9-81ED-4DB2-BD59-A6C34878D82A}">
                    <a16:rowId xmlns:a16="http://schemas.microsoft.com/office/drawing/2014/main" val="113588242"/>
                  </a:ext>
                </a:extLst>
              </a:tr>
              <a:tr h="953650">
                <a:tc>
                  <a:txBody>
                    <a:bodyPr/>
                    <a:lstStyle/>
                    <a:p>
                      <a:pPr algn="ctr">
                        <a:lnSpc>
                          <a:spcPct val="115000"/>
                        </a:lnSpc>
                        <a:spcAft>
                          <a:spcPts val="1000"/>
                        </a:spcAft>
                      </a:pPr>
                      <a:r>
                        <a:rPr lang="es-MX" sz="1800" dirty="0">
                          <a:effectLst/>
                          <a:latin typeface="Calibri" panose="020F0502020204030204" pitchFamily="34" charset="0"/>
                          <a:ea typeface="Calibri" panose="020F0502020204030204" pitchFamily="34" charset="0"/>
                          <a:cs typeface="Times New Roman" panose="02020603050405020304" pitchFamily="18" charset="0"/>
                        </a:rPr>
                        <a:t>25.32%</a:t>
                      </a:r>
                    </a:p>
                  </a:txBody>
                  <a:tcPr marL="68580" marR="68580" marT="0" marB="0" anchor="ctr"/>
                </a:tc>
                <a:extLst>
                  <a:ext uri="{0D108BD9-81ED-4DB2-BD59-A6C34878D82A}">
                    <a16:rowId xmlns:a16="http://schemas.microsoft.com/office/drawing/2014/main" val="1009377957"/>
                  </a:ext>
                </a:extLst>
              </a:tr>
              <a:tr h="800385">
                <a:tc>
                  <a:txBody>
                    <a:bodyPr/>
                    <a:lstStyle/>
                    <a:p>
                      <a:pPr algn="ctr">
                        <a:lnSpc>
                          <a:spcPct val="115000"/>
                        </a:lnSpc>
                        <a:spcAft>
                          <a:spcPts val="1000"/>
                        </a:spcAft>
                      </a:pPr>
                      <a:r>
                        <a:rPr lang="es-MX" sz="1800" dirty="0">
                          <a:effectLst/>
                          <a:latin typeface="Calibri" panose="020F0502020204030204" pitchFamily="34" charset="0"/>
                          <a:ea typeface="Calibri" panose="020F0502020204030204" pitchFamily="34" charset="0"/>
                          <a:cs typeface="Times New Roman" panose="02020603050405020304" pitchFamily="18" charset="0"/>
                        </a:rPr>
                        <a:t>20.51%</a:t>
                      </a:r>
                    </a:p>
                  </a:txBody>
                  <a:tcPr marL="68580" marR="68580" marT="0" marB="0" anchor="ctr"/>
                </a:tc>
                <a:extLst>
                  <a:ext uri="{0D108BD9-81ED-4DB2-BD59-A6C34878D82A}">
                    <a16:rowId xmlns:a16="http://schemas.microsoft.com/office/drawing/2014/main" val="2351093625"/>
                  </a:ext>
                </a:extLst>
              </a:tr>
              <a:tr h="832568">
                <a:tc>
                  <a:txBody>
                    <a:bodyPr/>
                    <a:lstStyle/>
                    <a:p>
                      <a:pPr algn="ctr">
                        <a:lnSpc>
                          <a:spcPct val="115000"/>
                        </a:lnSpc>
                        <a:spcAft>
                          <a:spcPts val="1000"/>
                        </a:spcAft>
                      </a:pPr>
                      <a:r>
                        <a:rPr lang="es-MX" sz="1800" dirty="0">
                          <a:effectLst/>
                          <a:latin typeface="Calibri" panose="020F0502020204030204" pitchFamily="34" charset="0"/>
                          <a:ea typeface="Calibri" panose="020F0502020204030204" pitchFamily="34" charset="0"/>
                          <a:cs typeface="Times New Roman" panose="02020603050405020304" pitchFamily="18" charset="0"/>
                        </a:rPr>
                        <a:t>22.12%</a:t>
                      </a:r>
                    </a:p>
                  </a:txBody>
                  <a:tcPr marL="68580" marR="68580" marT="0" marB="0" anchor="ctr"/>
                </a:tc>
                <a:extLst>
                  <a:ext uri="{0D108BD9-81ED-4DB2-BD59-A6C34878D82A}">
                    <a16:rowId xmlns:a16="http://schemas.microsoft.com/office/drawing/2014/main" val="3790490730"/>
                  </a:ext>
                </a:extLst>
              </a:tr>
            </a:tbl>
          </a:graphicData>
        </a:graphic>
      </p:graphicFrame>
      <p:sp>
        <p:nvSpPr>
          <p:cNvPr id="4" name="Marcador de contenido 3">
            <a:extLst>
              <a:ext uri="{FF2B5EF4-FFF2-40B4-BE49-F238E27FC236}">
                <a16:creationId xmlns:a16="http://schemas.microsoft.com/office/drawing/2014/main" id="{9161BF12-8A9C-4148-A050-9532BA2AF5FA}"/>
              </a:ext>
            </a:extLst>
          </p:cNvPr>
          <p:cNvSpPr txBox="1">
            <a:spLocks/>
          </p:cNvSpPr>
          <p:nvPr/>
        </p:nvSpPr>
        <p:spPr>
          <a:xfrm>
            <a:off x="2472905" y="6094563"/>
            <a:ext cx="7246189" cy="625415"/>
          </a:xfrm>
          <a:prstGeom prst="rect">
            <a:avLst/>
          </a:prstGeom>
        </p:spPr>
        <p:txBody>
          <a:bodyPr>
            <a:normAutofit fontScale="92500"/>
          </a:bodyPr>
          <a:lst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MX" dirty="0"/>
              <a:t>Repositorio: </a:t>
            </a:r>
            <a:r>
              <a:rPr lang="es-MX" dirty="0">
                <a:solidFill>
                  <a:srgbClr val="C34D7F"/>
                </a:solidFill>
                <a:hlinkClick r:id="rId3">
                  <a:extLst>
                    <a:ext uri="{A12FA001-AC4F-418D-AE19-62706E023703}">
                      <ahyp:hlinkClr xmlns:ahyp="http://schemas.microsoft.com/office/drawing/2018/hyperlinkcolor" val="tx"/>
                    </a:ext>
                  </a:extLst>
                </a:hlinkClick>
              </a:rPr>
              <a:t>https://github.com/Suemi412/HCIProject</a:t>
            </a:r>
            <a:endParaRPr lang="es-MX" dirty="0">
              <a:solidFill>
                <a:srgbClr val="C34D7F"/>
              </a:solidFill>
            </a:endParaRPr>
          </a:p>
        </p:txBody>
      </p:sp>
    </p:spTree>
    <p:extLst>
      <p:ext uri="{BB962C8B-B14F-4D97-AF65-F5344CB8AC3E}">
        <p14:creationId xmlns:p14="http://schemas.microsoft.com/office/powerpoint/2010/main" val="36533247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714064-F7B5-4D02-8875-4392475DDBB4}"/>
              </a:ext>
            </a:extLst>
          </p:cNvPr>
          <p:cNvSpPr>
            <a:spLocks noGrp="1"/>
          </p:cNvSpPr>
          <p:nvPr>
            <p:ph type="title"/>
          </p:nvPr>
        </p:nvSpPr>
        <p:spPr/>
        <p:txBody>
          <a:bodyPr/>
          <a:lstStyle/>
          <a:p>
            <a:r>
              <a:rPr lang="es-MX" dirty="0"/>
              <a:t>Requerimientos</a:t>
            </a:r>
          </a:p>
        </p:txBody>
      </p:sp>
      <p:sp>
        <p:nvSpPr>
          <p:cNvPr id="3" name="Marcador de texto 2">
            <a:extLst>
              <a:ext uri="{FF2B5EF4-FFF2-40B4-BE49-F238E27FC236}">
                <a16:creationId xmlns:a16="http://schemas.microsoft.com/office/drawing/2014/main" id="{7B2B5CD4-F947-4E11-A3A1-740312B7FAFE}"/>
              </a:ext>
            </a:extLst>
          </p:cNvPr>
          <p:cNvSpPr>
            <a:spLocks noGrp="1"/>
          </p:cNvSpPr>
          <p:nvPr>
            <p:ph type="body" idx="1"/>
          </p:nvPr>
        </p:nvSpPr>
        <p:spPr/>
        <p:txBody>
          <a:bodyPr/>
          <a:lstStyle/>
          <a:p>
            <a:endParaRPr lang="es-MX"/>
          </a:p>
        </p:txBody>
      </p:sp>
    </p:spTree>
    <p:extLst>
      <p:ext uri="{BB962C8B-B14F-4D97-AF65-F5344CB8AC3E}">
        <p14:creationId xmlns:p14="http://schemas.microsoft.com/office/powerpoint/2010/main" val="38616610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a:extLst>
              <a:ext uri="{FF2B5EF4-FFF2-40B4-BE49-F238E27FC236}">
                <a16:creationId xmlns:a16="http://schemas.microsoft.com/office/drawing/2014/main" id="{8C69DA75-9C00-4278-8231-FD0F89FE2FB9}"/>
              </a:ext>
            </a:extLst>
          </p:cNvPr>
          <p:cNvGraphicFramePr>
            <a:graphicFrameLocks noGrp="1"/>
          </p:cNvGraphicFramePr>
          <p:nvPr>
            <p:extLst>
              <p:ext uri="{D42A27DB-BD31-4B8C-83A1-F6EECF244321}">
                <p14:modId xmlns:p14="http://schemas.microsoft.com/office/powerpoint/2010/main" val="2600306956"/>
              </p:ext>
            </p:extLst>
          </p:nvPr>
        </p:nvGraphicFramePr>
        <p:xfrm>
          <a:off x="655608" y="586597"/>
          <a:ext cx="10834775" cy="4689694"/>
        </p:xfrm>
        <a:graphic>
          <a:graphicData uri="http://schemas.openxmlformats.org/drawingml/2006/table">
            <a:tbl>
              <a:tblPr firstRow="1" firstCol="1" bandRow="1">
                <a:tableStyleId>{5C22544A-7EE6-4342-B048-85BDC9FD1C3A}</a:tableStyleId>
              </a:tblPr>
              <a:tblGrid>
                <a:gridCol w="2166955">
                  <a:extLst>
                    <a:ext uri="{9D8B030D-6E8A-4147-A177-3AD203B41FA5}">
                      <a16:colId xmlns:a16="http://schemas.microsoft.com/office/drawing/2014/main" val="2595758779"/>
                    </a:ext>
                  </a:extLst>
                </a:gridCol>
                <a:gridCol w="2166955">
                  <a:extLst>
                    <a:ext uri="{9D8B030D-6E8A-4147-A177-3AD203B41FA5}">
                      <a16:colId xmlns:a16="http://schemas.microsoft.com/office/drawing/2014/main" val="743518875"/>
                    </a:ext>
                  </a:extLst>
                </a:gridCol>
                <a:gridCol w="2166955">
                  <a:extLst>
                    <a:ext uri="{9D8B030D-6E8A-4147-A177-3AD203B41FA5}">
                      <a16:colId xmlns:a16="http://schemas.microsoft.com/office/drawing/2014/main" val="1694654302"/>
                    </a:ext>
                  </a:extLst>
                </a:gridCol>
                <a:gridCol w="2166955">
                  <a:extLst>
                    <a:ext uri="{9D8B030D-6E8A-4147-A177-3AD203B41FA5}">
                      <a16:colId xmlns:a16="http://schemas.microsoft.com/office/drawing/2014/main" val="928113359"/>
                    </a:ext>
                  </a:extLst>
                </a:gridCol>
                <a:gridCol w="2166955">
                  <a:extLst>
                    <a:ext uri="{9D8B030D-6E8A-4147-A177-3AD203B41FA5}">
                      <a16:colId xmlns:a16="http://schemas.microsoft.com/office/drawing/2014/main" val="2386055313"/>
                    </a:ext>
                  </a:extLst>
                </a:gridCol>
              </a:tblGrid>
              <a:tr h="575692">
                <a:tc>
                  <a:txBody>
                    <a:bodyPr/>
                    <a:lstStyle/>
                    <a:p>
                      <a:endParaRPr lang="es-MX" sz="1600" dirty="0">
                        <a:effectLst/>
                        <a:latin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s-MX" sz="1600">
                          <a:effectLst/>
                        </a:rPr>
                        <a:t>Suemi Andrea Castillo González</a:t>
                      </a:r>
                      <a:endParaRPr lang="es-MX"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s-MX" sz="1600">
                          <a:effectLst/>
                        </a:rPr>
                        <a:t>Dana Joselyn Bagundo González</a:t>
                      </a:r>
                      <a:endParaRPr lang="es-MX"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s-MX" sz="1600">
                          <a:effectLst/>
                        </a:rPr>
                        <a:t>Jairo Josué Cristóbal Franco</a:t>
                      </a:r>
                      <a:endParaRPr lang="es-MX"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s-MX" sz="1600">
                          <a:effectLst/>
                        </a:rPr>
                        <a:t>Emmanuel Azcorra Balam</a:t>
                      </a:r>
                      <a:endParaRPr lang="es-MX"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28072825"/>
                  </a:ext>
                </a:extLst>
              </a:tr>
              <a:tr h="770627">
                <a:tc>
                  <a:txBody>
                    <a:bodyPr/>
                    <a:lstStyle/>
                    <a:p>
                      <a:pPr algn="r">
                        <a:lnSpc>
                          <a:spcPct val="107000"/>
                        </a:lnSpc>
                        <a:spcAft>
                          <a:spcPts val="800"/>
                        </a:spcAft>
                      </a:pPr>
                      <a:r>
                        <a:rPr lang="es-MX" sz="1600">
                          <a:effectLst/>
                        </a:rPr>
                        <a:t>Cantidad de asistencia a reuniones grupales</a:t>
                      </a:r>
                      <a:endParaRPr lang="es-MX"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latin typeface="Calibri" panose="020F0502020204030204" pitchFamily="34" charset="0"/>
                          <a:ea typeface="Calibri" panose="020F0502020204030204" pitchFamily="34" charset="0"/>
                          <a:cs typeface="Times New Roman" panose="02020603050405020304" pitchFamily="18" charset="0"/>
                        </a:rPr>
                        <a:t>6</a:t>
                      </a:r>
                    </a:p>
                  </a:txBody>
                  <a:tcPr marL="68580" marR="68580" marT="0" marB="0" anchor="ctr"/>
                </a:tc>
                <a:tc>
                  <a:txBody>
                    <a:bodyPr/>
                    <a:lstStyle/>
                    <a:p>
                      <a:pPr algn="ctr">
                        <a:lnSpc>
                          <a:spcPct val="107000"/>
                        </a:lnSpc>
                        <a:spcAft>
                          <a:spcPts val="800"/>
                        </a:spcAft>
                      </a:pPr>
                      <a:r>
                        <a:rPr lang="es-MX" sz="1600" dirty="0">
                          <a:effectLst/>
                        </a:rPr>
                        <a:t>6</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rPr>
                        <a:t>6</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rPr>
                        <a:t>5</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867631680"/>
                  </a:ext>
                </a:extLst>
              </a:tr>
              <a:tr h="770627">
                <a:tc>
                  <a:txBody>
                    <a:bodyPr/>
                    <a:lstStyle/>
                    <a:p>
                      <a:pPr algn="r">
                        <a:lnSpc>
                          <a:spcPct val="107000"/>
                        </a:lnSpc>
                        <a:spcAft>
                          <a:spcPts val="800"/>
                        </a:spcAft>
                      </a:pPr>
                      <a:r>
                        <a:rPr lang="es-MX" sz="1600" dirty="0">
                          <a:effectLst/>
                        </a:rPr>
                        <a:t>Cantidad de participación en reuniones grupales</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6</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rPr>
                        <a:t>5</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rPr>
                        <a:t>5</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rPr>
                        <a:t>5</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661323523"/>
                  </a:ext>
                </a:extLst>
              </a:tr>
              <a:tr h="770627">
                <a:tc>
                  <a:txBody>
                    <a:bodyPr/>
                    <a:lstStyle/>
                    <a:p>
                      <a:pPr algn="r">
                        <a:lnSpc>
                          <a:spcPct val="107000"/>
                        </a:lnSpc>
                        <a:spcAft>
                          <a:spcPts val="800"/>
                        </a:spcAft>
                      </a:pPr>
                      <a:r>
                        <a:rPr lang="es-MX" sz="1600" dirty="0">
                          <a:effectLst/>
                        </a:rPr>
                        <a:t>Cantidad de tareas completadas en tiempo (×2)</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12</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rPr>
                        <a:t>8</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rPr>
                        <a:t>6</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rPr>
                        <a:t>8</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670357423"/>
                  </a:ext>
                </a:extLst>
              </a:tr>
              <a:tr h="770627">
                <a:tc>
                  <a:txBody>
                    <a:bodyPr/>
                    <a:lstStyle/>
                    <a:p>
                      <a:pPr algn="r">
                        <a:lnSpc>
                          <a:spcPct val="107000"/>
                        </a:lnSpc>
                        <a:spcAft>
                          <a:spcPts val="800"/>
                        </a:spcAft>
                      </a:pPr>
                      <a:r>
                        <a:rPr lang="es-MX" sz="1600" dirty="0">
                          <a:effectLst/>
                        </a:rPr>
                        <a:t>Errores corregidos en entregas ajenas (×0.25)</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6 =&gt; 1.5</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latin typeface="Calibri" panose="020F0502020204030204" pitchFamily="34" charset="0"/>
                          <a:ea typeface="Calibri" panose="020F0502020204030204" pitchFamily="34" charset="0"/>
                          <a:cs typeface="Times New Roman" panose="02020603050405020304" pitchFamily="18" charset="0"/>
                        </a:rPr>
                        <a:t>5 =&gt; 1.25 </a:t>
                      </a:r>
                    </a:p>
                  </a:txBody>
                  <a:tcPr marL="68580" marR="68580" marT="0" marB="0" anchor="ctr"/>
                </a:tc>
                <a:tc>
                  <a:txBody>
                    <a:bodyPr/>
                    <a:lstStyle/>
                    <a:p>
                      <a:pPr algn="ctr">
                        <a:lnSpc>
                          <a:spcPct val="107000"/>
                        </a:lnSpc>
                        <a:spcAft>
                          <a:spcPts val="800"/>
                        </a:spcAft>
                      </a:pPr>
                      <a:r>
                        <a:rPr lang="es-MX" sz="1600" dirty="0">
                          <a:effectLst/>
                        </a:rPr>
                        <a:t>1 =&gt; 0.25</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a:effectLst/>
                        </a:rPr>
                        <a:t>1 =&gt; 0.25</a:t>
                      </a:r>
                      <a:endParaRPr lang="es-MX"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171802656"/>
                  </a:ext>
                </a:extLst>
              </a:tr>
              <a:tr h="965560">
                <a:tc>
                  <a:txBody>
                    <a:bodyPr/>
                    <a:lstStyle/>
                    <a:p>
                      <a:pPr algn="r">
                        <a:lnSpc>
                          <a:spcPct val="107000"/>
                        </a:lnSpc>
                        <a:spcAft>
                          <a:spcPts val="800"/>
                        </a:spcAft>
                      </a:pPr>
                      <a:r>
                        <a:rPr lang="es-MX" sz="1600" dirty="0">
                          <a:effectLst/>
                        </a:rPr>
                        <a:t>Errores no corregidos en artefactos propios (×-0.25)</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2 =&gt; -0.5</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rPr>
                        <a:t>2 =&gt; -0.5</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rPr>
                        <a:t>5 =&gt; -1.25</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s-MX" sz="1600" dirty="0">
                          <a:effectLst/>
                        </a:rPr>
                        <a:t>4 =&gt; -1</a:t>
                      </a:r>
                      <a:endParaRPr lang="es-MX"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89717839"/>
                  </a:ext>
                </a:extLst>
              </a:tr>
            </a:tbl>
          </a:graphicData>
        </a:graphic>
      </p:graphicFrame>
      <p:graphicFrame>
        <p:nvGraphicFramePr>
          <p:cNvPr id="3" name="Tabla 2">
            <a:extLst>
              <a:ext uri="{FF2B5EF4-FFF2-40B4-BE49-F238E27FC236}">
                <a16:creationId xmlns:a16="http://schemas.microsoft.com/office/drawing/2014/main" id="{4CA2A8BB-3FE1-41FF-9228-84293090EF55}"/>
              </a:ext>
            </a:extLst>
          </p:cNvPr>
          <p:cNvGraphicFramePr>
            <a:graphicFrameLocks noGrp="1"/>
          </p:cNvGraphicFramePr>
          <p:nvPr>
            <p:extLst>
              <p:ext uri="{D42A27DB-BD31-4B8C-83A1-F6EECF244321}">
                <p14:modId xmlns:p14="http://schemas.microsoft.com/office/powerpoint/2010/main" val="3949570711"/>
              </p:ext>
            </p:extLst>
          </p:nvPr>
        </p:nvGraphicFramePr>
        <p:xfrm>
          <a:off x="655607" y="5276291"/>
          <a:ext cx="10834776" cy="569342"/>
        </p:xfrm>
        <a:graphic>
          <a:graphicData uri="http://schemas.openxmlformats.org/drawingml/2006/table">
            <a:tbl>
              <a:tblPr firstRow="1" firstCol="1" bandRow="1">
                <a:tableStyleId>{5C22544A-7EE6-4342-B048-85BDC9FD1C3A}</a:tableStyleId>
              </a:tblPr>
              <a:tblGrid>
                <a:gridCol w="2169528">
                  <a:extLst>
                    <a:ext uri="{9D8B030D-6E8A-4147-A177-3AD203B41FA5}">
                      <a16:colId xmlns:a16="http://schemas.microsoft.com/office/drawing/2014/main" val="3009990241"/>
                    </a:ext>
                  </a:extLst>
                </a:gridCol>
                <a:gridCol w="2166312">
                  <a:extLst>
                    <a:ext uri="{9D8B030D-6E8A-4147-A177-3AD203B41FA5}">
                      <a16:colId xmlns:a16="http://schemas.microsoft.com/office/drawing/2014/main" val="2023908047"/>
                    </a:ext>
                  </a:extLst>
                </a:gridCol>
                <a:gridCol w="2166312">
                  <a:extLst>
                    <a:ext uri="{9D8B030D-6E8A-4147-A177-3AD203B41FA5}">
                      <a16:colId xmlns:a16="http://schemas.microsoft.com/office/drawing/2014/main" val="1952275965"/>
                    </a:ext>
                  </a:extLst>
                </a:gridCol>
                <a:gridCol w="2166312">
                  <a:extLst>
                    <a:ext uri="{9D8B030D-6E8A-4147-A177-3AD203B41FA5}">
                      <a16:colId xmlns:a16="http://schemas.microsoft.com/office/drawing/2014/main" val="3121727852"/>
                    </a:ext>
                  </a:extLst>
                </a:gridCol>
                <a:gridCol w="2166312">
                  <a:extLst>
                    <a:ext uri="{9D8B030D-6E8A-4147-A177-3AD203B41FA5}">
                      <a16:colId xmlns:a16="http://schemas.microsoft.com/office/drawing/2014/main" val="3319384388"/>
                    </a:ext>
                  </a:extLst>
                </a:gridCol>
              </a:tblGrid>
              <a:tr h="284671">
                <a:tc>
                  <a:txBody>
                    <a:bodyPr/>
                    <a:lstStyle/>
                    <a:p>
                      <a:pPr>
                        <a:lnSpc>
                          <a:spcPct val="107000"/>
                        </a:lnSpc>
                        <a:spcAft>
                          <a:spcPts val="800"/>
                        </a:spcAft>
                      </a:pPr>
                      <a:r>
                        <a:rPr lang="es-MX" sz="1600" dirty="0">
                          <a:effectLst/>
                        </a:rPr>
                        <a:t>Puntos totales: 93</a:t>
                      </a:r>
                      <a:endParaRPr lang="es-MX" sz="16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25</a:t>
                      </a:r>
                      <a:endParaRPr lang="es-MX" sz="16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19.75</a:t>
                      </a:r>
                      <a:endParaRPr lang="es-MX" sz="16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16</a:t>
                      </a:r>
                      <a:endParaRPr lang="es-MX" sz="16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17.25</a:t>
                      </a:r>
                      <a:endParaRPr lang="es-MX" sz="16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23220592"/>
                  </a:ext>
                </a:extLst>
              </a:tr>
              <a:tr h="284671">
                <a:tc>
                  <a:txBody>
                    <a:bodyPr/>
                    <a:lstStyle/>
                    <a:p>
                      <a:pPr algn="r">
                        <a:lnSpc>
                          <a:spcPct val="107000"/>
                        </a:lnSpc>
                        <a:spcAft>
                          <a:spcPts val="800"/>
                        </a:spcAft>
                      </a:pPr>
                      <a:r>
                        <a:rPr lang="es-MX" sz="1600" dirty="0">
                          <a:effectLst/>
                        </a:rPr>
                        <a:t>Aporte total</a:t>
                      </a:r>
                      <a:endParaRPr lang="es-MX" sz="16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32.05%</a:t>
                      </a:r>
                      <a:endParaRPr lang="es-MX" sz="16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25.32%</a:t>
                      </a:r>
                      <a:endParaRPr lang="es-MX" sz="16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20.51%</a:t>
                      </a:r>
                      <a:endParaRPr lang="es-MX" sz="16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s-MX" sz="1600" dirty="0">
                          <a:effectLst/>
                        </a:rPr>
                        <a:t>22.12%</a:t>
                      </a:r>
                      <a:endParaRPr lang="es-MX" sz="16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89348168"/>
                  </a:ext>
                </a:extLst>
              </a:tr>
            </a:tbl>
          </a:graphicData>
        </a:graphic>
      </p:graphicFrame>
    </p:spTree>
    <p:extLst>
      <p:ext uri="{BB962C8B-B14F-4D97-AF65-F5344CB8AC3E}">
        <p14:creationId xmlns:p14="http://schemas.microsoft.com/office/powerpoint/2010/main" val="1626828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F97E7EA2-EDCD-47E9-81BC-415C606D1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19552"/>
            <a:ext cx="9382538"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Marcador de contenido 8">
            <a:extLst>
              <a:ext uri="{FF2B5EF4-FFF2-40B4-BE49-F238E27FC236}">
                <a16:creationId xmlns:a16="http://schemas.microsoft.com/office/drawing/2014/main" id="{3908E78B-1CF9-42EA-BF8E-9AE7CC41B57D}"/>
              </a:ext>
            </a:extLst>
          </p:cNvPr>
          <p:cNvPicPr>
            <a:picLocks noChangeAspect="1"/>
          </p:cNvPicPr>
          <p:nvPr/>
        </p:nvPicPr>
        <p:blipFill rotWithShape="1">
          <a:blip r:embed="rId3"/>
          <a:stretch/>
        </p:blipFill>
        <p:spPr>
          <a:xfrm>
            <a:off x="20" y="464923"/>
            <a:ext cx="12191980" cy="5121799"/>
          </a:xfrm>
          <a:prstGeom prst="rect">
            <a:avLst/>
          </a:prstGeom>
        </p:spPr>
      </p:pic>
      <p:sp>
        <p:nvSpPr>
          <p:cNvPr id="10" name="Rectángulo 9">
            <a:extLst>
              <a:ext uri="{FF2B5EF4-FFF2-40B4-BE49-F238E27FC236}">
                <a16:creationId xmlns:a16="http://schemas.microsoft.com/office/drawing/2014/main" id="{80E61133-56F5-4E53-A5A1-57F93B1F7CF8}"/>
              </a:ext>
            </a:extLst>
          </p:cNvPr>
          <p:cNvSpPr/>
          <p:nvPr/>
        </p:nvSpPr>
        <p:spPr>
          <a:xfrm>
            <a:off x="0" y="5454786"/>
            <a:ext cx="9382538" cy="685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 name="Título 1">
            <a:extLst>
              <a:ext uri="{FF2B5EF4-FFF2-40B4-BE49-F238E27FC236}">
                <a16:creationId xmlns:a16="http://schemas.microsoft.com/office/drawing/2014/main" id="{B1E649BA-B5CC-4878-AC00-7D586487CE88}"/>
              </a:ext>
            </a:extLst>
          </p:cNvPr>
          <p:cNvSpPr>
            <a:spLocks noGrp="1"/>
          </p:cNvSpPr>
          <p:nvPr>
            <p:ph type="title"/>
          </p:nvPr>
        </p:nvSpPr>
        <p:spPr>
          <a:xfrm>
            <a:off x="566928" y="5533074"/>
            <a:ext cx="8557193" cy="536063"/>
          </a:xfrm>
        </p:spPr>
        <p:txBody>
          <a:bodyPr>
            <a:normAutofit/>
          </a:bodyPr>
          <a:lstStyle/>
          <a:p>
            <a:r>
              <a:rPr lang="es-MX" sz="2800" dirty="0">
                <a:solidFill>
                  <a:schemeClr val="bg1"/>
                </a:solidFill>
              </a:rPr>
              <a:t>Lluvia de ideas y selección</a:t>
            </a:r>
          </a:p>
        </p:txBody>
      </p:sp>
    </p:spTree>
    <p:extLst>
      <p:ext uri="{BB962C8B-B14F-4D97-AF65-F5344CB8AC3E}">
        <p14:creationId xmlns:p14="http://schemas.microsoft.com/office/powerpoint/2010/main" val="4285632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97E7EA2-EDCD-47E9-81BC-415C606D1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19552"/>
            <a:ext cx="9382538"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a:extLst>
              <a:ext uri="{FF2B5EF4-FFF2-40B4-BE49-F238E27FC236}">
                <a16:creationId xmlns:a16="http://schemas.microsoft.com/office/drawing/2014/main" id="{EB0E2FC6-29B3-4021-BC76-5A462D78A53A}"/>
              </a:ext>
            </a:extLst>
          </p:cNvPr>
          <p:cNvPicPr>
            <a:picLocks noChangeAspect="1"/>
          </p:cNvPicPr>
          <p:nvPr/>
        </p:nvPicPr>
        <p:blipFill rotWithShape="1">
          <a:blip r:embed="rId3"/>
          <a:stretch/>
        </p:blipFill>
        <p:spPr>
          <a:xfrm>
            <a:off x="-13232" y="-13639"/>
            <a:ext cx="12191980" cy="5839174"/>
          </a:xfrm>
          <a:prstGeom prst="rect">
            <a:avLst/>
          </a:prstGeom>
        </p:spPr>
      </p:pic>
      <p:sp>
        <p:nvSpPr>
          <p:cNvPr id="11" name="Rectángulo 10">
            <a:extLst>
              <a:ext uri="{FF2B5EF4-FFF2-40B4-BE49-F238E27FC236}">
                <a16:creationId xmlns:a16="http://schemas.microsoft.com/office/drawing/2014/main" id="{98DF06D2-CED7-4065-8F58-CA50B5FEDEA9}"/>
              </a:ext>
            </a:extLst>
          </p:cNvPr>
          <p:cNvSpPr/>
          <p:nvPr/>
        </p:nvSpPr>
        <p:spPr>
          <a:xfrm>
            <a:off x="0" y="5454786"/>
            <a:ext cx="9382538" cy="685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 name="Título 1">
            <a:extLst>
              <a:ext uri="{FF2B5EF4-FFF2-40B4-BE49-F238E27FC236}">
                <a16:creationId xmlns:a16="http://schemas.microsoft.com/office/drawing/2014/main" id="{E3BE36A6-A5B4-4107-80F6-F7C8A70A8645}"/>
              </a:ext>
            </a:extLst>
          </p:cNvPr>
          <p:cNvSpPr>
            <a:spLocks noGrp="1"/>
          </p:cNvSpPr>
          <p:nvPr>
            <p:ph type="title"/>
          </p:nvPr>
        </p:nvSpPr>
        <p:spPr>
          <a:xfrm>
            <a:off x="566928" y="5529654"/>
            <a:ext cx="8557193" cy="536063"/>
          </a:xfrm>
        </p:spPr>
        <p:txBody>
          <a:bodyPr>
            <a:normAutofit/>
          </a:bodyPr>
          <a:lstStyle/>
          <a:p>
            <a:r>
              <a:rPr lang="es-MX" sz="2800" dirty="0">
                <a:solidFill>
                  <a:schemeClr val="bg1"/>
                </a:solidFill>
              </a:rPr>
              <a:t>Priorización</a:t>
            </a:r>
          </a:p>
        </p:txBody>
      </p:sp>
    </p:spTree>
    <p:extLst>
      <p:ext uri="{BB962C8B-B14F-4D97-AF65-F5344CB8AC3E}">
        <p14:creationId xmlns:p14="http://schemas.microsoft.com/office/powerpoint/2010/main" val="3578635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3795EB2-AC9B-4B2C-A87F-B883DB488F60}"/>
              </a:ext>
            </a:extLst>
          </p:cNvPr>
          <p:cNvSpPr>
            <a:spLocks noGrp="1"/>
          </p:cNvSpPr>
          <p:nvPr>
            <p:ph type="title"/>
          </p:nvPr>
        </p:nvSpPr>
        <p:spPr>
          <a:xfrm>
            <a:off x="841248" y="256032"/>
            <a:ext cx="10506456" cy="1014984"/>
          </a:xfrm>
        </p:spPr>
        <p:txBody>
          <a:bodyPr anchor="b">
            <a:normAutofit/>
          </a:bodyPr>
          <a:lstStyle/>
          <a:p>
            <a:r>
              <a:rPr lang="es-MX" sz="2400" dirty="0">
                <a:solidFill>
                  <a:schemeClr val="bg1"/>
                </a:solidFill>
              </a:rPr>
              <a:t>Descripción especifica</a:t>
            </a:r>
          </a:p>
        </p:txBody>
      </p:sp>
      <p:sp>
        <p:nvSpPr>
          <p:cNvPr id="19" name="Rectangle 18">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2" name="Marcador de contenido 11">
            <a:extLst>
              <a:ext uri="{FF2B5EF4-FFF2-40B4-BE49-F238E27FC236}">
                <a16:creationId xmlns:a16="http://schemas.microsoft.com/office/drawing/2014/main" id="{D7421512-4064-4468-AB3B-9658642BFD2E}"/>
              </a:ext>
            </a:extLst>
          </p:cNvPr>
          <p:cNvGraphicFramePr>
            <a:graphicFrameLocks noGrp="1"/>
          </p:cNvGraphicFramePr>
          <p:nvPr>
            <p:ph idx="1"/>
            <p:extLst>
              <p:ext uri="{D42A27DB-BD31-4B8C-83A1-F6EECF244321}">
                <p14:modId xmlns:p14="http://schemas.microsoft.com/office/powerpoint/2010/main" val="3175538108"/>
              </p:ext>
            </p:extLst>
          </p:nvPr>
        </p:nvGraphicFramePr>
        <p:xfrm>
          <a:off x="838200" y="2330229"/>
          <a:ext cx="10515602" cy="3549599"/>
        </p:xfrm>
        <a:graphic>
          <a:graphicData uri="http://schemas.openxmlformats.org/drawingml/2006/table">
            <a:tbl>
              <a:tblPr firstRow="1" firstCol="1" bandRow="1">
                <a:tableStyleId>{5C22544A-7EE6-4342-B048-85BDC9FD1C3A}</a:tableStyleId>
              </a:tblPr>
              <a:tblGrid>
                <a:gridCol w="1551326">
                  <a:extLst>
                    <a:ext uri="{9D8B030D-6E8A-4147-A177-3AD203B41FA5}">
                      <a16:colId xmlns:a16="http://schemas.microsoft.com/office/drawing/2014/main" val="2472805618"/>
                    </a:ext>
                  </a:extLst>
                </a:gridCol>
                <a:gridCol w="3155287">
                  <a:extLst>
                    <a:ext uri="{9D8B030D-6E8A-4147-A177-3AD203B41FA5}">
                      <a16:colId xmlns:a16="http://schemas.microsoft.com/office/drawing/2014/main" val="2370234807"/>
                    </a:ext>
                  </a:extLst>
                </a:gridCol>
                <a:gridCol w="2531768">
                  <a:extLst>
                    <a:ext uri="{9D8B030D-6E8A-4147-A177-3AD203B41FA5}">
                      <a16:colId xmlns:a16="http://schemas.microsoft.com/office/drawing/2014/main" val="2157353863"/>
                    </a:ext>
                  </a:extLst>
                </a:gridCol>
                <a:gridCol w="3277221">
                  <a:extLst>
                    <a:ext uri="{9D8B030D-6E8A-4147-A177-3AD203B41FA5}">
                      <a16:colId xmlns:a16="http://schemas.microsoft.com/office/drawing/2014/main" val="4273862860"/>
                    </a:ext>
                  </a:extLst>
                </a:gridCol>
              </a:tblGrid>
              <a:tr h="393409">
                <a:tc>
                  <a:txBody>
                    <a:bodyPr/>
                    <a:lstStyle/>
                    <a:p>
                      <a:pPr indent="-1270" algn="ctr">
                        <a:lnSpc>
                          <a:spcPct val="107000"/>
                        </a:lnSpc>
                        <a:spcAft>
                          <a:spcPts val="800"/>
                        </a:spcAft>
                      </a:pPr>
                      <a:r>
                        <a:rPr lang="es-MX" sz="1900">
                          <a:effectLst/>
                        </a:rPr>
                        <a:t>Código </a:t>
                      </a:r>
                      <a:endParaRPr lang="es-MX" sz="1900">
                        <a:effectLst/>
                        <a:latin typeface="Calibri" panose="020F0502020204030204" pitchFamily="34" charset="0"/>
                        <a:ea typeface="Calibri" panose="020F0502020204030204" pitchFamily="34" charset="0"/>
                        <a:cs typeface="Times New Roman" panose="02020603050405020304" pitchFamily="18" charset="0"/>
                      </a:endParaRPr>
                    </a:p>
                  </a:txBody>
                  <a:tcPr marL="16077" marR="16077" marT="16077" marB="16077"/>
                </a:tc>
                <a:tc>
                  <a:txBody>
                    <a:bodyPr/>
                    <a:lstStyle/>
                    <a:p>
                      <a:pPr indent="-1270" algn="ctr">
                        <a:lnSpc>
                          <a:spcPct val="107000"/>
                        </a:lnSpc>
                        <a:spcAft>
                          <a:spcPts val="800"/>
                        </a:spcAft>
                      </a:pPr>
                      <a:r>
                        <a:rPr lang="es-MX" sz="1900">
                          <a:effectLst/>
                        </a:rPr>
                        <a:t>Nombre </a:t>
                      </a:r>
                      <a:endParaRPr lang="es-MX" sz="1900">
                        <a:effectLst/>
                        <a:latin typeface="Calibri" panose="020F0502020204030204" pitchFamily="34" charset="0"/>
                        <a:ea typeface="Calibri" panose="020F0502020204030204" pitchFamily="34" charset="0"/>
                        <a:cs typeface="Times New Roman" panose="02020603050405020304" pitchFamily="18" charset="0"/>
                      </a:endParaRPr>
                    </a:p>
                  </a:txBody>
                  <a:tcPr marL="16077" marR="16077" marT="16077" marB="16077"/>
                </a:tc>
                <a:tc>
                  <a:txBody>
                    <a:bodyPr/>
                    <a:lstStyle/>
                    <a:p>
                      <a:pPr indent="-1270" algn="ctr">
                        <a:lnSpc>
                          <a:spcPct val="107000"/>
                        </a:lnSpc>
                        <a:spcAft>
                          <a:spcPts val="800"/>
                        </a:spcAft>
                      </a:pPr>
                      <a:r>
                        <a:rPr lang="es-MX" sz="1900">
                          <a:effectLst/>
                        </a:rPr>
                        <a:t>Fecha </a:t>
                      </a:r>
                      <a:endParaRPr lang="es-MX" sz="1900">
                        <a:effectLst/>
                        <a:latin typeface="Calibri" panose="020F0502020204030204" pitchFamily="34" charset="0"/>
                        <a:ea typeface="Calibri" panose="020F0502020204030204" pitchFamily="34" charset="0"/>
                        <a:cs typeface="Times New Roman" panose="02020603050405020304" pitchFamily="18" charset="0"/>
                      </a:endParaRPr>
                    </a:p>
                  </a:txBody>
                  <a:tcPr marL="16077" marR="16077" marT="16077" marB="16077"/>
                </a:tc>
                <a:tc>
                  <a:txBody>
                    <a:bodyPr/>
                    <a:lstStyle/>
                    <a:p>
                      <a:pPr indent="-1270" algn="ctr">
                        <a:lnSpc>
                          <a:spcPct val="107000"/>
                        </a:lnSpc>
                        <a:spcAft>
                          <a:spcPts val="800"/>
                        </a:spcAft>
                      </a:pPr>
                      <a:r>
                        <a:rPr lang="es-MX" sz="1900">
                          <a:effectLst/>
                        </a:rPr>
                        <a:t>Grado Necesidad </a:t>
                      </a:r>
                      <a:endParaRPr lang="es-MX" sz="1900">
                        <a:effectLst/>
                        <a:latin typeface="Calibri" panose="020F0502020204030204" pitchFamily="34" charset="0"/>
                        <a:ea typeface="Calibri" panose="020F0502020204030204" pitchFamily="34" charset="0"/>
                        <a:cs typeface="Times New Roman" panose="02020603050405020304" pitchFamily="18" charset="0"/>
                      </a:endParaRPr>
                    </a:p>
                  </a:txBody>
                  <a:tcPr marL="16077" marR="16077" marT="16077" marB="16077"/>
                </a:tc>
                <a:extLst>
                  <a:ext uri="{0D108BD9-81ED-4DB2-BD59-A6C34878D82A}">
                    <a16:rowId xmlns:a16="http://schemas.microsoft.com/office/drawing/2014/main" val="717357677"/>
                  </a:ext>
                </a:extLst>
              </a:tr>
              <a:tr h="393409">
                <a:tc>
                  <a:txBody>
                    <a:bodyPr/>
                    <a:lstStyle/>
                    <a:p>
                      <a:pPr indent="-1270" algn="ctr">
                        <a:lnSpc>
                          <a:spcPct val="107000"/>
                        </a:lnSpc>
                        <a:spcAft>
                          <a:spcPts val="800"/>
                        </a:spcAft>
                      </a:pPr>
                      <a:r>
                        <a:rPr lang="es-MX" sz="1900" b="0" dirty="0">
                          <a:solidFill>
                            <a:schemeClr val="tx1"/>
                          </a:solidFill>
                          <a:effectLst/>
                        </a:rPr>
                        <a:t>RF 005</a:t>
                      </a:r>
                      <a:endParaRPr lang="es-MX" sz="1900" b="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6077" marR="16077" marT="16077" marB="16077" anchor="ctr">
                    <a:solidFill>
                      <a:schemeClr val="accent1">
                        <a:lumMod val="40000"/>
                        <a:lumOff val="60000"/>
                      </a:schemeClr>
                    </a:solidFill>
                  </a:tcPr>
                </a:tc>
                <a:tc>
                  <a:txBody>
                    <a:bodyPr/>
                    <a:lstStyle/>
                    <a:p>
                      <a:pPr indent="-1270" algn="ctr">
                        <a:lnSpc>
                          <a:spcPct val="107000"/>
                        </a:lnSpc>
                        <a:spcAft>
                          <a:spcPts val="800"/>
                        </a:spcAft>
                      </a:pPr>
                      <a:r>
                        <a:rPr lang="es-MX" sz="1900">
                          <a:effectLst/>
                        </a:rPr>
                        <a:t>Agendar una cita</a:t>
                      </a:r>
                      <a:endParaRPr lang="es-MX" sz="1900">
                        <a:effectLst/>
                        <a:latin typeface="Calibri" panose="020F0502020204030204" pitchFamily="34" charset="0"/>
                        <a:ea typeface="Calibri" panose="020F0502020204030204" pitchFamily="34" charset="0"/>
                        <a:cs typeface="Times New Roman" panose="02020603050405020304" pitchFamily="18" charset="0"/>
                      </a:endParaRPr>
                    </a:p>
                  </a:txBody>
                  <a:tcPr marL="16077" marR="16077" marT="16077" marB="16077" anchor="ctr">
                    <a:solidFill>
                      <a:schemeClr val="accent1">
                        <a:lumMod val="40000"/>
                        <a:lumOff val="60000"/>
                      </a:schemeClr>
                    </a:solidFill>
                  </a:tcPr>
                </a:tc>
                <a:tc>
                  <a:txBody>
                    <a:bodyPr/>
                    <a:lstStyle/>
                    <a:p>
                      <a:pPr indent="-1270" algn="ctr">
                        <a:lnSpc>
                          <a:spcPct val="107000"/>
                        </a:lnSpc>
                        <a:spcAft>
                          <a:spcPts val="800"/>
                        </a:spcAft>
                      </a:pPr>
                      <a:r>
                        <a:rPr lang="es-MX" sz="1900">
                          <a:effectLst/>
                        </a:rPr>
                        <a:t>15/06/2021</a:t>
                      </a:r>
                      <a:endParaRPr lang="es-MX" sz="1900">
                        <a:effectLst/>
                        <a:latin typeface="Calibri" panose="020F0502020204030204" pitchFamily="34" charset="0"/>
                        <a:ea typeface="Calibri" panose="020F0502020204030204" pitchFamily="34" charset="0"/>
                        <a:cs typeface="Times New Roman" panose="02020603050405020304" pitchFamily="18" charset="0"/>
                      </a:endParaRPr>
                    </a:p>
                  </a:txBody>
                  <a:tcPr marL="16077" marR="16077" marT="16077" marB="16077" anchor="ctr">
                    <a:solidFill>
                      <a:schemeClr val="accent1">
                        <a:lumMod val="40000"/>
                        <a:lumOff val="60000"/>
                      </a:schemeClr>
                    </a:solidFill>
                  </a:tcPr>
                </a:tc>
                <a:tc>
                  <a:txBody>
                    <a:bodyPr/>
                    <a:lstStyle/>
                    <a:p>
                      <a:pPr indent="-1270" algn="ctr">
                        <a:lnSpc>
                          <a:spcPct val="107000"/>
                        </a:lnSpc>
                        <a:spcAft>
                          <a:spcPts val="800"/>
                        </a:spcAft>
                      </a:pPr>
                      <a:r>
                        <a:rPr lang="es-MX" sz="1900" dirty="0">
                          <a:effectLst/>
                        </a:rPr>
                        <a:t>Esencial</a:t>
                      </a:r>
                      <a:endParaRPr lang="es-MX" sz="1900" dirty="0">
                        <a:effectLst/>
                        <a:latin typeface="Calibri" panose="020F0502020204030204" pitchFamily="34" charset="0"/>
                        <a:ea typeface="Calibri" panose="020F0502020204030204" pitchFamily="34" charset="0"/>
                        <a:cs typeface="Times New Roman" panose="02020603050405020304" pitchFamily="18" charset="0"/>
                      </a:endParaRPr>
                    </a:p>
                  </a:txBody>
                  <a:tcPr marL="16077" marR="16077" marT="16077" marB="16077" anchor="ctr">
                    <a:solidFill>
                      <a:schemeClr val="accent1">
                        <a:lumMod val="40000"/>
                        <a:lumOff val="60000"/>
                      </a:schemeClr>
                    </a:solidFill>
                  </a:tcPr>
                </a:tc>
                <a:extLst>
                  <a:ext uri="{0D108BD9-81ED-4DB2-BD59-A6C34878D82A}">
                    <a16:rowId xmlns:a16="http://schemas.microsoft.com/office/drawing/2014/main" val="4200501683"/>
                  </a:ext>
                </a:extLst>
              </a:tr>
              <a:tr h="2762781">
                <a:tc>
                  <a:txBody>
                    <a:bodyPr/>
                    <a:lstStyle/>
                    <a:p>
                      <a:pPr indent="-1270" algn="ctr">
                        <a:lnSpc>
                          <a:spcPct val="107000"/>
                        </a:lnSpc>
                        <a:spcAft>
                          <a:spcPts val="800"/>
                        </a:spcAft>
                      </a:pPr>
                      <a:r>
                        <a:rPr lang="es-MX" sz="1900" dirty="0">
                          <a:effectLst/>
                        </a:rPr>
                        <a:t>Descripción </a:t>
                      </a:r>
                      <a:endParaRPr lang="es-MX" sz="1900" dirty="0">
                        <a:effectLst/>
                        <a:latin typeface="Calibri" panose="020F0502020204030204" pitchFamily="34" charset="0"/>
                        <a:ea typeface="Calibri" panose="020F0502020204030204" pitchFamily="34" charset="0"/>
                        <a:cs typeface="Times New Roman" panose="02020603050405020304" pitchFamily="18" charset="0"/>
                      </a:endParaRPr>
                    </a:p>
                  </a:txBody>
                  <a:tcPr marL="16077" marR="16077" marT="16077" marB="16077"/>
                </a:tc>
                <a:tc gridSpan="3">
                  <a:txBody>
                    <a:bodyPr/>
                    <a:lstStyle/>
                    <a:p>
                      <a:pPr indent="-1270">
                        <a:lnSpc>
                          <a:spcPct val="107000"/>
                        </a:lnSpc>
                        <a:spcAft>
                          <a:spcPts val="800"/>
                        </a:spcAft>
                      </a:pPr>
                      <a:r>
                        <a:rPr lang="es-MX" sz="1900" dirty="0">
                          <a:effectLst/>
                        </a:rPr>
                        <a:t>La aplicación debe permitir al trabajador crear una nueva cita en su agenda, esto a través de una ventana donde se puedan rellenar y modificar datos de importancia, como la fecha y hora en que será programada, la ubicación y el tipo de servicio agendado, entre otros datos.</a:t>
                      </a:r>
                    </a:p>
                    <a:p>
                      <a:pPr indent="-1270">
                        <a:lnSpc>
                          <a:spcPct val="107000"/>
                        </a:lnSpc>
                        <a:spcAft>
                          <a:spcPts val="800"/>
                        </a:spcAft>
                      </a:pPr>
                      <a:r>
                        <a:rPr lang="es-MX" sz="1900" dirty="0">
                          <a:effectLst/>
                        </a:rPr>
                        <a:t>Esto será útil para que el usuario pueda llevar un registro y orden respecto a las citas y horarios disponibles en su agenda, lo que facilitará también la atención que este pueda brindarle al cliente a través de ofrecer horarios privados y mantenerlos constantemente pendientes de esta manera.</a:t>
                      </a:r>
                      <a:endParaRPr lang="es-MX" sz="1900" dirty="0">
                        <a:effectLst/>
                        <a:latin typeface="Calibri" panose="020F0502020204030204" pitchFamily="34" charset="0"/>
                        <a:ea typeface="Calibri" panose="020F0502020204030204" pitchFamily="34" charset="0"/>
                        <a:cs typeface="Times New Roman" panose="02020603050405020304" pitchFamily="18" charset="0"/>
                      </a:endParaRPr>
                    </a:p>
                  </a:txBody>
                  <a:tcPr marL="16077" marR="16077" marT="16077" marB="16077">
                    <a:solidFill>
                      <a:schemeClr val="accent1">
                        <a:lumMod val="40000"/>
                        <a:lumOff val="60000"/>
                      </a:schemeClr>
                    </a:solidFill>
                  </a:tcPr>
                </a:tc>
                <a:tc hMerge="1">
                  <a:txBody>
                    <a:bodyPr/>
                    <a:lstStyle/>
                    <a:p>
                      <a:endParaRPr lang="es-MX"/>
                    </a:p>
                  </a:txBody>
                  <a:tcPr/>
                </a:tc>
                <a:tc hMerge="1">
                  <a:txBody>
                    <a:bodyPr/>
                    <a:lstStyle/>
                    <a:p>
                      <a:endParaRPr lang="es-MX"/>
                    </a:p>
                  </a:txBody>
                  <a:tcPr/>
                </a:tc>
                <a:extLst>
                  <a:ext uri="{0D108BD9-81ED-4DB2-BD59-A6C34878D82A}">
                    <a16:rowId xmlns:a16="http://schemas.microsoft.com/office/drawing/2014/main" val="3010828571"/>
                  </a:ext>
                </a:extLst>
              </a:tr>
            </a:tbl>
          </a:graphicData>
        </a:graphic>
      </p:graphicFrame>
      <p:sp>
        <p:nvSpPr>
          <p:cNvPr id="18" name="Rectángulo 17">
            <a:extLst>
              <a:ext uri="{FF2B5EF4-FFF2-40B4-BE49-F238E27FC236}">
                <a16:creationId xmlns:a16="http://schemas.microsoft.com/office/drawing/2014/main" id="{EBA62D30-E705-4FB2-BB89-F7C56195BE3B}"/>
              </a:ext>
            </a:extLst>
          </p:cNvPr>
          <p:cNvSpPr/>
          <p:nvPr/>
        </p:nvSpPr>
        <p:spPr>
          <a:xfrm>
            <a:off x="0" y="1208067"/>
            <a:ext cx="9382538" cy="685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0" name="Título 1">
            <a:extLst>
              <a:ext uri="{FF2B5EF4-FFF2-40B4-BE49-F238E27FC236}">
                <a16:creationId xmlns:a16="http://schemas.microsoft.com/office/drawing/2014/main" id="{0CB389A0-015C-4567-905F-1D6105F97010}"/>
              </a:ext>
            </a:extLst>
          </p:cNvPr>
          <p:cNvSpPr txBox="1">
            <a:spLocks/>
          </p:cNvSpPr>
          <p:nvPr/>
        </p:nvSpPr>
        <p:spPr>
          <a:xfrm>
            <a:off x="841248" y="746363"/>
            <a:ext cx="10506456" cy="101498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r>
              <a:rPr lang="es-MX" sz="2400" dirty="0">
                <a:solidFill>
                  <a:schemeClr val="bg1"/>
                </a:solidFill>
              </a:rPr>
              <a:t>Descripción especifica</a:t>
            </a:r>
          </a:p>
        </p:txBody>
      </p:sp>
      <p:sp>
        <p:nvSpPr>
          <p:cNvPr id="13" name="Rectángulo 12">
            <a:extLst>
              <a:ext uri="{FF2B5EF4-FFF2-40B4-BE49-F238E27FC236}">
                <a16:creationId xmlns:a16="http://schemas.microsoft.com/office/drawing/2014/main" id="{2D45BD66-EE1D-482F-B714-FA9D39BB2201}"/>
              </a:ext>
            </a:extLst>
          </p:cNvPr>
          <p:cNvSpPr/>
          <p:nvPr/>
        </p:nvSpPr>
        <p:spPr>
          <a:xfrm>
            <a:off x="9382538" y="1208067"/>
            <a:ext cx="1989871"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4138623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2DAE0A-4FED-464F-8454-7DB91BC7CADB}"/>
              </a:ext>
            </a:extLst>
          </p:cNvPr>
          <p:cNvSpPr>
            <a:spLocks noGrp="1"/>
          </p:cNvSpPr>
          <p:nvPr>
            <p:ph type="title"/>
          </p:nvPr>
        </p:nvSpPr>
        <p:spPr/>
        <p:txBody>
          <a:bodyPr/>
          <a:lstStyle/>
          <a:p>
            <a:r>
              <a:rPr lang="es-MX" dirty="0"/>
              <a:t>Interfaces</a:t>
            </a:r>
          </a:p>
        </p:txBody>
      </p:sp>
      <p:sp>
        <p:nvSpPr>
          <p:cNvPr id="3" name="Marcador de texto 2">
            <a:extLst>
              <a:ext uri="{FF2B5EF4-FFF2-40B4-BE49-F238E27FC236}">
                <a16:creationId xmlns:a16="http://schemas.microsoft.com/office/drawing/2014/main" id="{1A27FBB4-F594-4C55-A9DD-B6792D4E6605}"/>
              </a:ext>
            </a:extLst>
          </p:cNvPr>
          <p:cNvSpPr>
            <a:spLocks noGrp="1"/>
          </p:cNvSpPr>
          <p:nvPr>
            <p:ph type="body" idx="1"/>
          </p:nvPr>
        </p:nvSpPr>
        <p:spPr/>
        <p:txBody>
          <a:bodyPr/>
          <a:lstStyle/>
          <a:p>
            <a:endParaRPr lang="es-MX"/>
          </a:p>
        </p:txBody>
      </p:sp>
    </p:spTree>
    <p:extLst>
      <p:ext uri="{BB962C8B-B14F-4D97-AF65-F5344CB8AC3E}">
        <p14:creationId xmlns:p14="http://schemas.microsoft.com/office/powerpoint/2010/main" val="1853798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0">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6F301294-28DE-4DDA-AF35-BADEB995AE14}"/>
              </a:ext>
            </a:extLst>
          </p:cNvPr>
          <p:cNvSpPr>
            <a:spLocks noGrp="1"/>
          </p:cNvSpPr>
          <p:nvPr>
            <p:ph type="title"/>
          </p:nvPr>
        </p:nvSpPr>
        <p:spPr>
          <a:xfrm>
            <a:off x="841248" y="334644"/>
            <a:ext cx="10509504" cy="1076914"/>
          </a:xfrm>
        </p:spPr>
        <p:txBody>
          <a:bodyPr anchor="ctr">
            <a:normAutofit/>
          </a:bodyPr>
          <a:lstStyle/>
          <a:p>
            <a:r>
              <a:rPr lang="es-MX" dirty="0"/>
              <a:t>Propuestas escritas</a:t>
            </a:r>
          </a:p>
        </p:txBody>
      </p:sp>
      <p:sp>
        <p:nvSpPr>
          <p:cNvPr id="18" name="Rectangle 12">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4">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6" name="Marcador de contenido 5">
            <a:extLst>
              <a:ext uri="{FF2B5EF4-FFF2-40B4-BE49-F238E27FC236}">
                <a16:creationId xmlns:a16="http://schemas.microsoft.com/office/drawing/2014/main" id="{58BF76ED-397C-4BDA-BA7B-9E4997E8000B}"/>
              </a:ext>
            </a:extLst>
          </p:cNvPr>
          <p:cNvGraphicFramePr>
            <a:graphicFrameLocks noGrp="1"/>
          </p:cNvGraphicFramePr>
          <p:nvPr>
            <p:ph idx="1"/>
            <p:extLst>
              <p:ext uri="{D42A27DB-BD31-4B8C-83A1-F6EECF244321}">
                <p14:modId xmlns:p14="http://schemas.microsoft.com/office/powerpoint/2010/main" val="2410821517"/>
              </p:ext>
            </p:extLst>
          </p:nvPr>
        </p:nvGraphicFramePr>
        <p:xfrm>
          <a:off x="1485900" y="1720282"/>
          <a:ext cx="9217152" cy="4709270"/>
        </p:xfrm>
        <a:graphic>
          <a:graphicData uri="http://schemas.openxmlformats.org/drawingml/2006/table">
            <a:tbl>
              <a:tblPr firstRow="1" firstCol="1" bandRow="1">
                <a:tableStyleId>{B301B821-A1FF-4177-AEE7-76D212191A09}</a:tableStyleId>
              </a:tblPr>
              <a:tblGrid>
                <a:gridCol w="9217152">
                  <a:extLst>
                    <a:ext uri="{9D8B030D-6E8A-4147-A177-3AD203B41FA5}">
                      <a16:colId xmlns:a16="http://schemas.microsoft.com/office/drawing/2014/main" val="3582856937"/>
                    </a:ext>
                  </a:extLst>
                </a:gridCol>
              </a:tblGrid>
              <a:tr h="684908">
                <a:tc>
                  <a:txBody>
                    <a:bodyPr/>
                    <a:lstStyle/>
                    <a:p>
                      <a:pPr>
                        <a:lnSpc>
                          <a:spcPct val="107000"/>
                        </a:lnSpc>
                        <a:spcAft>
                          <a:spcPts val="800"/>
                        </a:spcAft>
                      </a:pPr>
                      <a:r>
                        <a:rPr lang="es-MX" sz="2100" b="1" cap="all" spc="60" dirty="0">
                          <a:solidFill>
                            <a:schemeClr val="bg1"/>
                          </a:solidFill>
                          <a:effectLst/>
                        </a:rPr>
                        <a:t>Agendar cita</a:t>
                      </a:r>
                      <a:endParaRPr lang="es-MX" sz="2100" b="1" cap="all" spc="60" dirty="0">
                        <a:solidFill>
                          <a:schemeClr val="bg1"/>
                        </a:solidFill>
                        <a:effectLst/>
                        <a:latin typeface="Calibri" panose="020F0502020204030204" pitchFamily="34" charset="0"/>
                        <a:ea typeface="+mn-ea"/>
                        <a:cs typeface="Times New Roman" panose="02020603050405020304" pitchFamily="18" charset="0"/>
                      </a:endParaRPr>
                    </a:p>
                  </a:txBody>
                  <a:tcPr marL="234660" marR="234660" marT="234660" marB="234660"/>
                </a:tc>
                <a:extLst>
                  <a:ext uri="{0D108BD9-81ED-4DB2-BD59-A6C34878D82A}">
                    <a16:rowId xmlns:a16="http://schemas.microsoft.com/office/drawing/2014/main" val="1333899871"/>
                  </a:ext>
                </a:extLst>
              </a:tr>
              <a:tr h="3025697">
                <a:tc>
                  <a:txBody>
                    <a:bodyPr/>
                    <a:lstStyle/>
                    <a:p>
                      <a:pPr>
                        <a:lnSpc>
                          <a:spcPct val="107000"/>
                        </a:lnSpc>
                        <a:spcAft>
                          <a:spcPts val="800"/>
                        </a:spcAft>
                      </a:pPr>
                      <a:r>
                        <a:rPr lang="es-MX" sz="2000" b="0" cap="none" spc="60" dirty="0">
                          <a:solidFill>
                            <a:schemeClr val="tx1"/>
                          </a:solidFill>
                          <a:effectLst/>
                        </a:rPr>
                        <a:t>En cualquiera de las vistas de la agenda, se podrá seleccionar el icono de + en la barra de tareas para llenar los datos al respecto de la cita a agendar. Fecha, hora de inicio, hora de fin, lugar, cliente, servicio, notas extra, un botón de crear y uno de cancelar.</a:t>
                      </a:r>
                    </a:p>
                    <a:p>
                      <a:pPr>
                        <a:lnSpc>
                          <a:spcPct val="107000"/>
                        </a:lnSpc>
                        <a:spcAft>
                          <a:spcPts val="800"/>
                        </a:spcAft>
                      </a:pPr>
                      <a:r>
                        <a:rPr lang="es-MX" sz="2000" b="0" cap="none" spc="60" dirty="0">
                          <a:solidFill>
                            <a:schemeClr val="tx1"/>
                          </a:solidFill>
                          <a:effectLst/>
                        </a:rPr>
                        <a:t>Por otro lado, si se encuentra en la vista diaria o semanal, puede presionar directamente en la celda vacía correspondiente a la fecha y horario de inicio de la cita. Los datos requeridos serán los mismos, así como la vista, pero estará automáticamente prellenado.</a:t>
                      </a:r>
                    </a:p>
                    <a:p>
                      <a:pPr>
                        <a:lnSpc>
                          <a:spcPct val="107000"/>
                        </a:lnSpc>
                        <a:spcAft>
                          <a:spcPts val="800"/>
                        </a:spcAft>
                      </a:pPr>
                      <a:r>
                        <a:rPr lang="es-MX" sz="2000" b="0" cap="none" spc="60" dirty="0">
                          <a:solidFill>
                            <a:schemeClr val="tx1"/>
                          </a:solidFill>
                          <a:effectLst/>
                        </a:rPr>
                        <a:t>Al finalizar con el proceso, las nuevas citas se verán reflejadas en todas las vistas de la agenda.</a:t>
                      </a:r>
                    </a:p>
                  </a:txBody>
                  <a:tcPr marL="234660" marR="234660" marT="234660" marB="234660"/>
                </a:tc>
                <a:extLst>
                  <a:ext uri="{0D108BD9-81ED-4DB2-BD59-A6C34878D82A}">
                    <a16:rowId xmlns:a16="http://schemas.microsoft.com/office/drawing/2014/main" val="3610841025"/>
                  </a:ext>
                </a:extLst>
              </a:tr>
            </a:tbl>
          </a:graphicData>
        </a:graphic>
      </p:graphicFrame>
    </p:spTree>
    <p:extLst>
      <p:ext uri="{BB962C8B-B14F-4D97-AF65-F5344CB8AC3E}">
        <p14:creationId xmlns:p14="http://schemas.microsoft.com/office/powerpoint/2010/main" val="20485057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258D1C-28A0-49E5-8CEC-D590619DEB43}"/>
              </a:ext>
            </a:extLst>
          </p:cNvPr>
          <p:cNvSpPr>
            <a:spLocks noGrp="1"/>
          </p:cNvSpPr>
          <p:nvPr>
            <p:ph type="title"/>
          </p:nvPr>
        </p:nvSpPr>
        <p:spPr/>
        <p:txBody>
          <a:bodyPr>
            <a:normAutofit/>
          </a:bodyPr>
          <a:lstStyle/>
          <a:p>
            <a:r>
              <a:rPr lang="es-MX" sz="2800" b="0" dirty="0"/>
              <a:t>Trabajadores &gt;</a:t>
            </a:r>
            <a:br>
              <a:rPr lang="es-MX" dirty="0"/>
            </a:br>
            <a:r>
              <a:rPr lang="es-MX" dirty="0"/>
              <a:t>Predefinir sector de alcance</a:t>
            </a:r>
          </a:p>
        </p:txBody>
      </p:sp>
      <p:pic>
        <p:nvPicPr>
          <p:cNvPr id="9" name="Marcador de contenido 8">
            <a:extLst>
              <a:ext uri="{FF2B5EF4-FFF2-40B4-BE49-F238E27FC236}">
                <a16:creationId xmlns:a16="http://schemas.microsoft.com/office/drawing/2014/main" id="{A4DDCE99-F1DC-4319-A9DF-6AEB9B0915E3}"/>
              </a:ext>
            </a:extLst>
          </p:cNvPr>
          <p:cNvPicPr>
            <a:picLocks noGrp="1" noChangeAspect="1"/>
          </p:cNvPicPr>
          <p:nvPr>
            <p:ph idx="1"/>
          </p:nvPr>
        </p:nvPicPr>
        <p:blipFill>
          <a:blip r:embed="rId3"/>
          <a:stretch>
            <a:fillRect/>
          </a:stretch>
        </p:blipFill>
        <p:spPr>
          <a:xfrm>
            <a:off x="797700" y="2033728"/>
            <a:ext cx="3066934" cy="3924226"/>
          </a:xfrm>
        </p:spPr>
      </p:pic>
      <p:pic>
        <p:nvPicPr>
          <p:cNvPr id="13" name="Imagen 12">
            <a:extLst>
              <a:ext uri="{FF2B5EF4-FFF2-40B4-BE49-F238E27FC236}">
                <a16:creationId xmlns:a16="http://schemas.microsoft.com/office/drawing/2014/main" id="{27D824F5-786E-40F2-B745-7708766100B2}"/>
              </a:ext>
            </a:extLst>
          </p:cNvPr>
          <p:cNvPicPr>
            <a:picLocks noChangeAspect="1"/>
          </p:cNvPicPr>
          <p:nvPr/>
        </p:nvPicPr>
        <p:blipFill>
          <a:blip r:embed="rId4"/>
          <a:stretch>
            <a:fillRect/>
          </a:stretch>
        </p:blipFill>
        <p:spPr>
          <a:xfrm>
            <a:off x="4562533" y="2087346"/>
            <a:ext cx="3066934" cy="4047087"/>
          </a:xfrm>
          <a:prstGeom prst="rect">
            <a:avLst/>
          </a:prstGeom>
        </p:spPr>
      </p:pic>
      <p:pic>
        <p:nvPicPr>
          <p:cNvPr id="17" name="Imagen 16">
            <a:extLst>
              <a:ext uri="{FF2B5EF4-FFF2-40B4-BE49-F238E27FC236}">
                <a16:creationId xmlns:a16="http://schemas.microsoft.com/office/drawing/2014/main" id="{D6A5B08B-F732-422A-9CA2-74FC7D1FF79C}"/>
              </a:ext>
            </a:extLst>
          </p:cNvPr>
          <p:cNvPicPr>
            <a:picLocks noChangeAspect="1"/>
          </p:cNvPicPr>
          <p:nvPr/>
        </p:nvPicPr>
        <p:blipFill>
          <a:blip r:embed="rId5"/>
          <a:stretch>
            <a:fillRect/>
          </a:stretch>
        </p:blipFill>
        <p:spPr>
          <a:xfrm>
            <a:off x="8327366" y="2087346"/>
            <a:ext cx="3066934" cy="4222014"/>
          </a:xfrm>
          <a:prstGeom prst="rect">
            <a:avLst/>
          </a:prstGeom>
        </p:spPr>
      </p:pic>
      <p:sp>
        <p:nvSpPr>
          <p:cNvPr id="19" name="Elipse 18">
            <a:extLst>
              <a:ext uri="{FF2B5EF4-FFF2-40B4-BE49-F238E27FC236}">
                <a16:creationId xmlns:a16="http://schemas.microsoft.com/office/drawing/2014/main" id="{E18DD890-BB04-4FB8-B8BC-2FE593E93CC9}"/>
              </a:ext>
            </a:extLst>
          </p:cNvPr>
          <p:cNvSpPr/>
          <p:nvPr/>
        </p:nvSpPr>
        <p:spPr>
          <a:xfrm>
            <a:off x="3191775" y="2087346"/>
            <a:ext cx="540000" cy="54000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cxnSp>
        <p:nvCxnSpPr>
          <p:cNvPr id="21" name="Conector: angular 20">
            <a:extLst>
              <a:ext uri="{FF2B5EF4-FFF2-40B4-BE49-F238E27FC236}">
                <a16:creationId xmlns:a16="http://schemas.microsoft.com/office/drawing/2014/main" id="{853D5C9A-5541-4328-989F-41EB6FCB0719}"/>
              </a:ext>
            </a:extLst>
          </p:cNvPr>
          <p:cNvCxnSpPr>
            <a:cxnSpLocks/>
            <a:stCxn id="19" idx="6"/>
            <a:endCxn id="13" idx="1"/>
          </p:cNvCxnSpPr>
          <p:nvPr/>
        </p:nvCxnSpPr>
        <p:spPr>
          <a:xfrm>
            <a:off x="3731775" y="2357346"/>
            <a:ext cx="830758" cy="1753544"/>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6" name="Rectángulo 25">
            <a:extLst>
              <a:ext uri="{FF2B5EF4-FFF2-40B4-BE49-F238E27FC236}">
                <a16:creationId xmlns:a16="http://schemas.microsoft.com/office/drawing/2014/main" id="{2B270D80-17CB-4994-AB1B-64D24FFDDA05}"/>
              </a:ext>
            </a:extLst>
          </p:cNvPr>
          <p:cNvSpPr/>
          <p:nvPr/>
        </p:nvSpPr>
        <p:spPr>
          <a:xfrm>
            <a:off x="4710023" y="3995841"/>
            <a:ext cx="2786585" cy="455389"/>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cxnSp>
        <p:nvCxnSpPr>
          <p:cNvPr id="30" name="Conector: angular 29">
            <a:extLst>
              <a:ext uri="{FF2B5EF4-FFF2-40B4-BE49-F238E27FC236}">
                <a16:creationId xmlns:a16="http://schemas.microsoft.com/office/drawing/2014/main" id="{604C1C7A-609E-4DF5-9AC5-285479389A32}"/>
              </a:ext>
            </a:extLst>
          </p:cNvPr>
          <p:cNvCxnSpPr>
            <a:stCxn id="26" idx="3"/>
            <a:endCxn id="17" idx="1"/>
          </p:cNvCxnSpPr>
          <p:nvPr/>
        </p:nvCxnSpPr>
        <p:spPr>
          <a:xfrm flipV="1">
            <a:off x="7496608" y="4198353"/>
            <a:ext cx="830758" cy="25183"/>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6154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026495-7F02-4CD3-9B2D-9EE28C0BDE66}"/>
              </a:ext>
            </a:extLst>
          </p:cNvPr>
          <p:cNvSpPr>
            <a:spLocks noGrp="1"/>
          </p:cNvSpPr>
          <p:nvPr>
            <p:ph type="title"/>
          </p:nvPr>
        </p:nvSpPr>
        <p:spPr/>
        <p:txBody>
          <a:bodyPr/>
          <a:lstStyle/>
          <a:p>
            <a:r>
              <a:rPr lang="es-MX" sz="2800" b="0" dirty="0"/>
              <a:t>Trabajadores &gt;</a:t>
            </a:r>
            <a:br>
              <a:rPr lang="es-MX" dirty="0"/>
            </a:br>
            <a:r>
              <a:rPr lang="es-MX" dirty="0"/>
              <a:t>Agendar cita</a:t>
            </a:r>
          </a:p>
        </p:txBody>
      </p:sp>
      <p:pic>
        <p:nvPicPr>
          <p:cNvPr id="11" name="Marcador de contenido 10">
            <a:extLst>
              <a:ext uri="{FF2B5EF4-FFF2-40B4-BE49-F238E27FC236}">
                <a16:creationId xmlns:a16="http://schemas.microsoft.com/office/drawing/2014/main" id="{BEE4CAB7-848E-44E3-A608-80D8A718DFF3}"/>
              </a:ext>
            </a:extLst>
          </p:cNvPr>
          <p:cNvPicPr>
            <a:picLocks noGrp="1" noChangeAspect="1"/>
          </p:cNvPicPr>
          <p:nvPr>
            <p:ph idx="1"/>
          </p:nvPr>
        </p:nvPicPr>
        <p:blipFill>
          <a:blip r:embed="rId2"/>
          <a:stretch>
            <a:fillRect/>
          </a:stretch>
        </p:blipFill>
        <p:spPr>
          <a:xfrm>
            <a:off x="6588216" y="1728216"/>
            <a:ext cx="2807575" cy="4971959"/>
          </a:xfrm>
        </p:spPr>
      </p:pic>
      <p:grpSp>
        <p:nvGrpSpPr>
          <p:cNvPr id="4" name="Grupo 3">
            <a:extLst>
              <a:ext uri="{FF2B5EF4-FFF2-40B4-BE49-F238E27FC236}">
                <a16:creationId xmlns:a16="http://schemas.microsoft.com/office/drawing/2014/main" id="{6AA51987-49CA-42E1-8FEF-5FF251FB3A15}"/>
              </a:ext>
            </a:extLst>
          </p:cNvPr>
          <p:cNvGrpSpPr/>
          <p:nvPr/>
        </p:nvGrpSpPr>
        <p:grpSpPr>
          <a:xfrm>
            <a:off x="2162490" y="2151386"/>
            <a:ext cx="3004660" cy="4347452"/>
            <a:chOff x="3123183" y="2086737"/>
            <a:chExt cx="3004660" cy="4347452"/>
          </a:xfrm>
        </p:grpSpPr>
        <p:pic>
          <p:nvPicPr>
            <p:cNvPr id="5" name="Imagen 4">
              <a:extLst>
                <a:ext uri="{FF2B5EF4-FFF2-40B4-BE49-F238E27FC236}">
                  <a16:creationId xmlns:a16="http://schemas.microsoft.com/office/drawing/2014/main" id="{624DA827-2A7A-4A17-90C4-3060CF865465}"/>
                </a:ext>
              </a:extLst>
            </p:cNvPr>
            <p:cNvPicPr>
              <a:picLocks noChangeAspect="1"/>
            </p:cNvPicPr>
            <p:nvPr/>
          </p:nvPicPr>
          <p:blipFill>
            <a:blip r:embed="rId3"/>
            <a:stretch>
              <a:fillRect/>
            </a:stretch>
          </p:blipFill>
          <p:spPr>
            <a:xfrm>
              <a:off x="3123183" y="2086737"/>
              <a:ext cx="3004660" cy="4347452"/>
            </a:xfrm>
            <a:prstGeom prst="rect">
              <a:avLst/>
            </a:prstGeom>
          </p:spPr>
        </p:pic>
        <p:grpSp>
          <p:nvGrpSpPr>
            <p:cNvPr id="6" name="Grupo 5">
              <a:extLst>
                <a:ext uri="{FF2B5EF4-FFF2-40B4-BE49-F238E27FC236}">
                  <a16:creationId xmlns:a16="http://schemas.microsoft.com/office/drawing/2014/main" id="{C9E79BDF-FA6C-4358-8262-CDCA8F6B8638}"/>
                </a:ext>
              </a:extLst>
            </p:cNvPr>
            <p:cNvGrpSpPr/>
            <p:nvPr/>
          </p:nvGrpSpPr>
          <p:grpSpPr>
            <a:xfrm>
              <a:off x="3396091" y="2706808"/>
              <a:ext cx="1655934" cy="225165"/>
              <a:chOff x="3396091" y="2706808"/>
              <a:chExt cx="1655934" cy="225165"/>
            </a:xfrm>
          </p:grpSpPr>
          <p:sp>
            <p:nvSpPr>
              <p:cNvPr id="7" name="Rectángulo 6">
                <a:extLst>
                  <a:ext uri="{FF2B5EF4-FFF2-40B4-BE49-F238E27FC236}">
                    <a16:creationId xmlns:a16="http://schemas.microsoft.com/office/drawing/2014/main" id="{A84BD0E1-5685-4E1D-B6B0-3F59A1DC1A01}"/>
                  </a:ext>
                </a:extLst>
              </p:cNvPr>
              <p:cNvSpPr/>
              <p:nvPr/>
            </p:nvSpPr>
            <p:spPr>
              <a:xfrm>
                <a:off x="3396092" y="2726570"/>
                <a:ext cx="979021" cy="2054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Rectángulo 7">
                <a:extLst>
                  <a:ext uri="{FF2B5EF4-FFF2-40B4-BE49-F238E27FC236}">
                    <a16:creationId xmlns:a16="http://schemas.microsoft.com/office/drawing/2014/main" id="{776EC99B-23FA-47CE-8027-CE0A86E27344}"/>
                  </a:ext>
                </a:extLst>
              </p:cNvPr>
              <p:cNvSpPr/>
              <p:nvPr/>
            </p:nvSpPr>
            <p:spPr>
              <a:xfrm>
                <a:off x="3396091" y="2706809"/>
                <a:ext cx="822547" cy="165524"/>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MX" sz="1200" dirty="0">
                    <a:solidFill>
                      <a:sysClr val="windowText" lastClr="000000"/>
                    </a:solidFill>
                  </a:rPr>
                  <a:t>Semana</a:t>
                </a:r>
              </a:p>
            </p:txBody>
          </p:sp>
          <p:sp>
            <p:nvSpPr>
              <p:cNvPr id="9" name="Rectángulo 8">
                <a:extLst>
                  <a:ext uri="{FF2B5EF4-FFF2-40B4-BE49-F238E27FC236}">
                    <a16:creationId xmlns:a16="http://schemas.microsoft.com/office/drawing/2014/main" id="{2E059BC5-D19D-4C01-A27A-BB27A484CB62}"/>
                  </a:ext>
                </a:extLst>
              </p:cNvPr>
              <p:cNvSpPr/>
              <p:nvPr/>
            </p:nvSpPr>
            <p:spPr>
              <a:xfrm>
                <a:off x="4229478" y="2706808"/>
                <a:ext cx="822547" cy="165524"/>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MX" sz="1200" dirty="0">
                    <a:solidFill>
                      <a:sysClr val="windowText" lastClr="000000"/>
                    </a:solidFill>
                  </a:rPr>
                  <a:t>Mes</a:t>
                </a:r>
              </a:p>
            </p:txBody>
          </p:sp>
        </p:grpSp>
      </p:grpSp>
      <p:sp>
        <p:nvSpPr>
          <p:cNvPr id="12" name="Elipse 11">
            <a:extLst>
              <a:ext uri="{FF2B5EF4-FFF2-40B4-BE49-F238E27FC236}">
                <a16:creationId xmlns:a16="http://schemas.microsoft.com/office/drawing/2014/main" id="{E6C64345-EEE8-4832-B430-1C262DEAD998}"/>
              </a:ext>
            </a:extLst>
          </p:cNvPr>
          <p:cNvSpPr/>
          <p:nvPr/>
        </p:nvSpPr>
        <p:spPr>
          <a:xfrm>
            <a:off x="4091332" y="2526308"/>
            <a:ext cx="502129" cy="490297"/>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cxnSp>
        <p:nvCxnSpPr>
          <p:cNvPr id="13" name="Conector: angular 12">
            <a:extLst>
              <a:ext uri="{FF2B5EF4-FFF2-40B4-BE49-F238E27FC236}">
                <a16:creationId xmlns:a16="http://schemas.microsoft.com/office/drawing/2014/main" id="{0A58FE30-6B31-49C8-BB50-7F961E0D2567}"/>
              </a:ext>
            </a:extLst>
          </p:cNvPr>
          <p:cNvCxnSpPr>
            <a:cxnSpLocks/>
            <a:stCxn id="12" idx="6"/>
            <a:endCxn id="11" idx="1"/>
          </p:cNvCxnSpPr>
          <p:nvPr/>
        </p:nvCxnSpPr>
        <p:spPr>
          <a:xfrm>
            <a:off x="4593461" y="2771457"/>
            <a:ext cx="1994755" cy="1442739"/>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 name="Rectángulo 14">
            <a:extLst>
              <a:ext uri="{FF2B5EF4-FFF2-40B4-BE49-F238E27FC236}">
                <a16:creationId xmlns:a16="http://schemas.microsoft.com/office/drawing/2014/main" id="{5F01C1BE-2481-4E15-A8F0-B0ACF2E69704}"/>
              </a:ext>
            </a:extLst>
          </p:cNvPr>
          <p:cNvSpPr/>
          <p:nvPr/>
        </p:nvSpPr>
        <p:spPr>
          <a:xfrm>
            <a:off x="2909139" y="4802048"/>
            <a:ext cx="2100184" cy="455389"/>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cxnSp>
        <p:nvCxnSpPr>
          <p:cNvPr id="16" name="Conector: angular 15">
            <a:extLst>
              <a:ext uri="{FF2B5EF4-FFF2-40B4-BE49-F238E27FC236}">
                <a16:creationId xmlns:a16="http://schemas.microsoft.com/office/drawing/2014/main" id="{AAE81CB1-6D16-4E7E-A7F9-D03C8BCABE24}"/>
              </a:ext>
            </a:extLst>
          </p:cNvPr>
          <p:cNvCxnSpPr>
            <a:cxnSpLocks/>
            <a:stCxn id="15" idx="3"/>
            <a:endCxn id="11" idx="1"/>
          </p:cNvCxnSpPr>
          <p:nvPr/>
        </p:nvCxnSpPr>
        <p:spPr>
          <a:xfrm flipV="1">
            <a:off x="5009323" y="4214196"/>
            <a:ext cx="1578893" cy="815547"/>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020951"/>
      </p:ext>
    </p:extLst>
  </p:cSld>
  <p:clrMapOvr>
    <a:masterClrMapping/>
  </p:clrMapOvr>
</p:sld>
</file>

<file path=ppt/theme/theme1.xml><?xml version="1.0" encoding="utf-8"?>
<a:theme xmlns:a="http://schemas.openxmlformats.org/drawingml/2006/main" name="AccentBoxVTI">
  <a:themeElements>
    <a:clrScheme name="AnalogousFromDarkSeedLeftStep">
      <a:dk1>
        <a:srgbClr val="000000"/>
      </a:dk1>
      <a:lt1>
        <a:srgbClr val="FFFFFF"/>
      </a:lt1>
      <a:dk2>
        <a:srgbClr val="311B25"/>
      </a:dk2>
      <a:lt2>
        <a:srgbClr val="F0F3F2"/>
      </a:lt2>
      <a:accent1>
        <a:srgbClr val="C34D7F"/>
      </a:accent1>
      <a:accent2>
        <a:srgbClr val="B13B9F"/>
      </a:accent2>
      <a:accent3>
        <a:srgbClr val="A44DC3"/>
      </a:accent3>
      <a:accent4>
        <a:srgbClr val="613BB1"/>
      </a:accent4>
      <a:accent5>
        <a:srgbClr val="4D58C3"/>
      </a:accent5>
      <a:accent6>
        <a:srgbClr val="3B77B1"/>
      </a:accent6>
      <a:hlink>
        <a:srgbClr val="665FC9"/>
      </a:hlink>
      <a:folHlink>
        <a:srgbClr val="7F7F7F"/>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5134</TotalTime>
  <Words>1294</Words>
  <Application>Microsoft Office PowerPoint</Application>
  <PresentationFormat>Panorámica</PresentationFormat>
  <Paragraphs>136</Paragraphs>
  <Slides>20</Slides>
  <Notes>12</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20</vt:i4>
      </vt:variant>
    </vt:vector>
  </HeadingPairs>
  <TitlesOfParts>
    <vt:vector size="24" baseType="lpstr">
      <vt:lpstr>Arial</vt:lpstr>
      <vt:lpstr>Calibri</vt:lpstr>
      <vt:lpstr>Neue Haas Grotesk Text Pro</vt:lpstr>
      <vt:lpstr>AccentBoxVTI</vt:lpstr>
      <vt:lpstr>Impulso al trabajo independiente</vt:lpstr>
      <vt:lpstr>Requerimientos</vt:lpstr>
      <vt:lpstr>Lluvia de ideas y selección</vt:lpstr>
      <vt:lpstr>Priorización</vt:lpstr>
      <vt:lpstr>Descripción especifica</vt:lpstr>
      <vt:lpstr>Interfaces</vt:lpstr>
      <vt:lpstr>Propuestas escritas</vt:lpstr>
      <vt:lpstr>Trabajadores &gt; Predefinir sector de alcance</vt:lpstr>
      <vt:lpstr>Trabajadores &gt; Agendar cita</vt:lpstr>
      <vt:lpstr>Trabajadores &gt; Navegar/Visualizar agenda</vt:lpstr>
      <vt:lpstr>Presentación de PowerPoint</vt:lpstr>
      <vt:lpstr>Presentación de PowerPoint</vt:lpstr>
      <vt:lpstr>Presentación de PowerPoint</vt:lpstr>
      <vt:lpstr>Presentación de PowerPoint</vt:lpstr>
      <vt:lpstr>Prueba de usabilidad</vt:lpstr>
      <vt:lpstr>Requisito: Agendar cita Tarea: Agendar una cita para el 28 de junio, de 10:00 a 11:00</vt:lpstr>
      <vt:lpstr>Requisito: Agendar cita Tarea: Agendar una cita para el 28 de junio, de 10:00 a 11:00</vt:lpstr>
      <vt:lpstr>Equipo de trabajo</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Impulso al trabajo independiente</dc:title>
  <dc:creator>Suemi Castillo</dc:creator>
  <cp:lastModifiedBy>Suemi Castillo</cp:lastModifiedBy>
  <cp:revision>10</cp:revision>
  <dcterms:created xsi:type="dcterms:W3CDTF">2021-05-06T07:50:14Z</dcterms:created>
  <dcterms:modified xsi:type="dcterms:W3CDTF">2021-06-18T18:36:12Z</dcterms:modified>
</cp:coreProperties>
</file>

<file path=docProps/thumbnail.jpeg>
</file>